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31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روند نشریات در رابطه با اسکیزوفرنی، سلامت روان، و افسردگی در طی کووید-19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1/9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مقدمه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کووید-19 بر همه گروه ها از جمله تحقیقات و انتشارات علمی تاثیر قابل توجهی گذاشته است و به همین دلیل، تعداد نشریات مرتبط با کووید-19 در حال افزایش است. در نتیجه، نقش نشریات علمی، و بخصوص مجلات، برای کمک به ارائه اطلاعات معتبر و به موقع در مورد کووید-19 حائز اهمیت است. مجله روانپزشکی آسیا مجله محبوبی است که حفظ انسانیت، حفظ سلامت عقل و ارتقای سلامت را پیشه خود قرار داده است و حفظ کیفیت بالای مجله و اهداف بشردوستانه، به مرجعی برای مسائل مربوط به کووید-19و سلامت روان تبدیل شده است.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2/9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نویسندگان 3926 نسخه خطی را در سال 2020 دریافت کرده اند، که در مجموع 589 مورد منتشر شده در هشت نسخه، و 576 نشریه اندیس شده در پایگاه داده </a:t>
            </a:r>
            <a:r>
              <a:rPr lang="en-US" sz="2000" dirty="0" smtClean="0">
                <a:cs typeface="B Nazanin" panose="00000400000000000000" pitchFamily="2" charset="-78"/>
              </a:rPr>
              <a:t>scopus.com</a:t>
            </a:r>
            <a:r>
              <a:rPr lang="fa-IR" sz="2000" dirty="0" smtClean="0">
                <a:cs typeface="B Nazanin" panose="00000400000000000000" pitchFamily="2" charset="-78"/>
              </a:rPr>
              <a:t> را </a:t>
            </a:r>
            <a:r>
              <a:rPr lang="fa-IR" sz="2000" dirty="0">
                <a:cs typeface="B Nazanin" panose="00000400000000000000" pitchFamily="2" charset="-78"/>
              </a:rPr>
              <a:t>مورد استفاده قرار داده اند. هدف این مقاله، تحلیل روال نشریات مربوط به اسکیزوفرنی، سلامت روان، و افسردگی در طی کووید-19 در مجله روانپزشکی آسیا است. از این رو، نویسنده، کشور نویسنده و کلمات کلیدی، به عنوان موضوعات مورد بحث برای بهبود اطلاعات در مورد چگونگی دستیابی به سهم قابل توجه این مجله در کاهش کووید-19 مورد استفاده قرار گرفته اند.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653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22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294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2022-09-25T13:49:53Z</dcterms:modified>
</cp:coreProperties>
</file>