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2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یک استراتژی اشتراک داده هوشمند و ارتقاء یافته با حریم خصوصی برای اینترنت اشیاء تقویت شده با بلاکچین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با توجه به اینکه شناخت حقایق موجود و علمی در جامعه پیشرفته به همراه ارتقای استانداردهای زندگی مردم نسبت به قدیم بسیار عمیق تر شده است و با این وجود که حوزه فناوری لجستیک تجارت الکترونیک نیازمند تحقیق و توسعه به سبب پیشرفت بیشتر است اما در حال حاضر نیز به حالتی اجتناب ناپذیر از پیشرفت در زمینه صنعت لجستیک مبدل شده است که با استفاده از فناوری اینترنت اشیاء می‌توان پایه‌هایی برای پیشرفت بیشتر آن از طریق از شبکه ارتباطات سیار فراهم ساخت. به عنوان مثال سرعت بهبود و رواج لجستیک تجارت الکترونیک در چین بسیار واضح هستند و دستاوردهایی در بکارگیری واقعی آن حاصل شده‌اند. تناسب و کارآمدی حقایق توسعه ماشین پایه بر بهبود لجستیک تجارت الکترونیک تأثیر خواهد </a:t>
            </a:r>
            <a:r>
              <a:rPr lang="fa-IR" sz="2000" dirty="0" smtClean="0">
                <a:cs typeface="B Nazanin" panose="00000400000000000000" pitchFamily="2" charset="-78"/>
              </a:rPr>
              <a:t>داشت</a:t>
            </a:r>
            <a:r>
              <a:rPr lang="en-US" sz="2000" dirty="0" smtClean="0">
                <a:cs typeface="B Nazanin" panose="00000400000000000000" pitchFamily="2" charset="-78"/>
              </a:rPr>
              <a:t>.</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این </a:t>
            </a:r>
            <a:r>
              <a:rPr lang="fa-IR" sz="2000" dirty="0">
                <a:cs typeface="B Nazanin" panose="00000400000000000000" pitchFamily="2" charset="-78"/>
              </a:rPr>
              <a:t>مقاله به همراه بهبود نوین شهرت لجستیک شرکت تجارت الکترونیک در چین، به طور مکرر لجستیک شخص ثالث را از جنبه های زیر مورد بررسی قرار می دهد</a:t>
            </a:r>
            <a:r>
              <a:rPr lang="fa-IR" sz="2000" dirty="0" smtClean="0">
                <a:cs typeface="B Nazanin" panose="00000400000000000000" pitchFamily="2" charset="-78"/>
              </a:rPr>
              <a:t>:</a:t>
            </a:r>
            <a:endParaRPr lang="en-US"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1. تحقیق در مورد ویژگی‌های مهیا کننده لجستیک پایه‌های شاخه اصلی تجارت الکترونیک و سپس تحلیل عمیق آن</a:t>
            </a:r>
          </a:p>
          <a:p>
            <a:pPr algn="just" rtl="1">
              <a:lnSpc>
                <a:spcPct val="150000"/>
              </a:lnSpc>
            </a:pPr>
            <a:r>
              <a:rPr lang="fa-IR" sz="2000" dirty="0">
                <a:cs typeface="B Nazanin" panose="00000400000000000000" pitchFamily="2" charset="-78"/>
              </a:rPr>
              <a:t>2. تحقیق در رابطه با مشکلات اساسی در ارائه‌دهنده لجستیک شخص ثالث تجارت الکترونیکی و ارزیابی شرکت‌کنندگان و به عناصر تأثیرگذار کلیدی اصلی آن</a:t>
            </a:r>
          </a:p>
          <a:p>
            <a:pPr algn="just" rtl="1">
              <a:lnSpc>
                <a:spcPct val="150000"/>
              </a:lnSpc>
            </a:pPr>
            <a:r>
              <a:rPr lang="fa-IR" sz="2000" dirty="0">
                <a:cs typeface="B Nazanin" panose="00000400000000000000" pitchFamily="2" charset="-78"/>
              </a:rPr>
              <a:t>3. اثبات و تحلیل استخراج حالت علیت دستگاه و سپس ایجاد مدل دینامیک دستگاه</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6874183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مطالبی که در این بخش به اختصار مورد بحث قرار گرفته‌اند عبارتند از:</a:t>
            </a:r>
          </a:p>
          <a:p>
            <a:pPr algn="just" rtl="1">
              <a:lnSpc>
                <a:spcPct val="150000"/>
              </a:lnSpc>
            </a:pPr>
            <a:r>
              <a:rPr lang="fa-IR" sz="2000" dirty="0">
                <a:cs typeface="B Nazanin" panose="00000400000000000000" pitchFamily="2" charset="-78"/>
              </a:rPr>
              <a:t>1. طرح کلی و عملکردهای پلتفرم ابری لجستیک تجارت الکترونیک</a:t>
            </a:r>
          </a:p>
          <a:p>
            <a:pPr algn="just" rtl="1">
              <a:lnSpc>
                <a:spcPct val="150000"/>
              </a:lnSpc>
            </a:pPr>
            <a:r>
              <a:rPr lang="fa-IR" sz="2000" dirty="0">
                <a:cs typeface="B Nazanin" panose="00000400000000000000" pitchFamily="2" charset="-78"/>
              </a:rPr>
              <a:t>2. طراحی و اهداف ساخت کلی پلتفرم</a:t>
            </a:r>
          </a:p>
          <a:p>
            <a:pPr algn="just" rtl="1">
              <a:lnSpc>
                <a:spcPct val="150000"/>
              </a:lnSpc>
            </a:pPr>
            <a:r>
              <a:rPr lang="fa-IR" sz="2000" dirty="0">
                <a:cs typeface="B Nazanin" panose="00000400000000000000" pitchFamily="2" charset="-78"/>
              </a:rPr>
              <a:t>3. اهداف ساخت هر لایه که خود شامل مباحث زیر است:</a:t>
            </a:r>
          </a:p>
          <a:p>
            <a:pPr algn="just" rtl="1">
              <a:lnSpc>
                <a:spcPct val="150000"/>
              </a:lnSpc>
            </a:pPr>
            <a:r>
              <a:rPr lang="fa-IR" sz="2000" b="1" dirty="0">
                <a:cs typeface="B Nazanin" panose="00000400000000000000" pitchFamily="2" charset="-78"/>
              </a:rPr>
              <a:t>الف. لایه پلتفرم سخت افزاری</a:t>
            </a:r>
            <a:r>
              <a:rPr lang="fa-IR" sz="2000" dirty="0">
                <a:cs typeface="B Nazanin" panose="00000400000000000000" pitchFamily="2" charset="-78"/>
              </a:rPr>
              <a:t>: این لایه، لایه پایینی پلتفرم خدمات ابری لجستیک تجارت الکترونیک است و هدف ساخت آن ایجاد یک مرکز داده متشکل از خوشه های رایانه ای متعدد و به طور کامل متصل با تعداد زیادی از انواع تجهیزات پایانه اینترنت اشیا است.</a:t>
            </a:r>
          </a:p>
          <a:p>
            <a:pPr algn="just" rtl="1">
              <a:lnSpc>
                <a:spcPct val="150000"/>
              </a:lnSpc>
            </a:pPr>
            <a:r>
              <a:rPr lang="fa-IR" sz="2000" b="1" dirty="0">
                <a:cs typeface="B Nazanin" panose="00000400000000000000" pitchFamily="2" charset="-78"/>
              </a:rPr>
              <a:t>ب. لایه مجازی</a:t>
            </a:r>
            <a:r>
              <a:rPr lang="fa-IR" sz="2000" dirty="0">
                <a:cs typeface="B Nazanin" panose="00000400000000000000" pitchFamily="2" charset="-78"/>
              </a:rPr>
              <a:t>: هدف لایه مجازی اعمال فناوری مجازی سازی فناوری محاسبات ابری برای سازماندهی و مدیریت انواع امکانات سخت افزاری اساسی فراهم شده در لایه پلتفرم سخت افزاری است.</a:t>
            </a: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979489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3030383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441</Words>
  <Application>Microsoft Office PowerPoint</Application>
  <PresentationFormat>On-screen Show (4:3)</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2022-04-05T10:06:06Z</dcterms:modified>
</cp:coreProperties>
</file>