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1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تاثیر اینرسی سازمانی بر نوآوری مدل کسب و کار، نوآوری باز و عملکرد شرکت</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1/17</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a:t>
            </a:r>
            <a:r>
              <a:rPr lang="fa-IR" sz="2500" b="1" dirty="0">
                <a:effectLst>
                  <a:outerShdw blurRad="38100" dist="38100" dir="2700000" algn="tl">
                    <a:srgbClr val="000000">
                      <a:alpha val="43137"/>
                    </a:srgbClr>
                  </a:outerShdw>
                </a:effectLst>
                <a:cs typeface="B Nazanin" panose="00000400000000000000" pitchFamily="2" charset="-78"/>
              </a:rPr>
              <a:t>مقدمه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امروزه نوآوری فقط یک فرایند در کسب و کار نیست، بلکه مجموعه ای از مولفه های جدید از جمله نیازمندی های ثبات دائمی، نیازمندی های فرایند تولید، تغییرات صنعتی و بازار و ترکیبی از جمعیت شناختی است. طبق بررسی های جدید اهمیت نوآوری مدل کسب و کار در حال افزایش است و مدیران ارشد شرکت ها بیان می کنند که ضرورت آن از اهمیت نوآوری در محصولات و خدمات بیشتر است. شرکت های پیشگام براساس نوآوری مدل کسب و کار برای مشتریان خود ارزش آفرینی می کنند و ارزش تصاحب خود را افزایش می دهند. از آنجا که نوآوری مدل کسب و کار به معنای پذیرش سیستم جدید است، ممکن است که کاربر نسبت به پذیرش سیستم جدید مقاومت نشان دهد. اینرسی مقاوم در برابر تغییر در اکثر سازمان ها اجتناب ناپذیر است زیرا سازمان ها برای پذیرش سیستم های فناوری اطلاعات نیزامند دگرگونی سازمانی هستند و اغلب سازمان ها نسبت به تغییر سفت و سخت و ایستا هستند. </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2/17</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56260"/>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تحقیقات مختلف درباره اینرسی از جنبه های متفاوتی به آن نگاه می کنند. تسای و </a:t>
            </a:r>
            <a:r>
              <a:rPr lang="fa-IR" sz="2000" dirty="0" smtClean="0">
                <a:cs typeface="B Nazanin" panose="00000400000000000000" pitchFamily="2" charset="-78"/>
              </a:rPr>
              <a:t>همکاران </a:t>
            </a:r>
            <a:r>
              <a:rPr lang="fa-IR" sz="2000" dirty="0">
                <a:cs typeface="B Nazanin" panose="00000400000000000000" pitchFamily="2" charset="-78"/>
              </a:rPr>
              <a:t>اینرسی سازمانی را مهمترین عامل می دانند که از شناسایی تهدیدا محیطی برای سازمان جلوگیری می کند. گودکین و آلکون </a:t>
            </a:r>
            <a:r>
              <a:rPr lang="fa-IR" sz="2000" dirty="0" smtClean="0">
                <a:cs typeface="B Nazanin" panose="00000400000000000000" pitchFamily="2" charset="-78"/>
              </a:rPr>
              <a:t>بر </a:t>
            </a:r>
            <a:r>
              <a:rPr lang="fa-IR" sz="2000" dirty="0">
                <a:cs typeface="B Nazanin" panose="00000400000000000000" pitchFamily="2" charset="-78"/>
              </a:rPr>
              <a:t>این باور هستند که اینرسی سازمانی مهمترین عامل ضروری برای مقاومت در برابر تغییر است. هاگ </a:t>
            </a:r>
            <a:r>
              <a:rPr lang="fa-IR" sz="2000" dirty="0" smtClean="0">
                <a:cs typeface="B Nazanin" panose="00000400000000000000" pitchFamily="2" charset="-78"/>
              </a:rPr>
              <a:t>، </a:t>
            </a:r>
            <a:r>
              <a:rPr lang="fa-IR" sz="2000" dirty="0">
                <a:cs typeface="B Nazanin" panose="00000400000000000000" pitchFamily="2" charset="-78"/>
              </a:rPr>
              <a:t>اینرسی سازمانی را بعنوان مانعی برای پذیرش </a:t>
            </a:r>
            <a:r>
              <a:rPr lang="en-US" sz="2000" dirty="0" smtClean="0">
                <a:cs typeface="B Nazanin" panose="00000400000000000000" pitchFamily="2" charset="-78"/>
              </a:rPr>
              <a:t>ICT</a:t>
            </a:r>
            <a:r>
              <a:rPr lang="fa-IR" sz="2000" dirty="0" smtClean="0">
                <a:cs typeface="B Nazanin" panose="00000400000000000000" pitchFamily="2" charset="-78"/>
              </a:rPr>
              <a:t> می </a:t>
            </a:r>
            <a:r>
              <a:rPr lang="fa-IR" sz="2000" dirty="0">
                <a:cs typeface="B Nazanin" panose="00000400000000000000" pitchFamily="2" charset="-78"/>
              </a:rPr>
              <a:t>داند.</a:t>
            </a:r>
          </a:p>
          <a:p>
            <a:pPr algn="just" rtl="1">
              <a:lnSpc>
                <a:spcPct val="150000"/>
              </a:lnSpc>
            </a:pPr>
            <a:r>
              <a:rPr lang="fa-IR" sz="2000" dirty="0">
                <a:cs typeface="B Nazanin" panose="00000400000000000000" pitchFamily="2" charset="-78"/>
              </a:rPr>
              <a:t>در شرکت های کوچک و متوسط، تصمیم گیری بر عهده مالک است. اقدامات مالک مبتنی بر شیوه های استراتژیک قبلی است، مخصوصا شیوه هایی که موفق بودند. سینگ و </a:t>
            </a:r>
            <a:r>
              <a:rPr lang="fa-IR" sz="2000" dirty="0" smtClean="0">
                <a:cs typeface="B Nazanin" panose="00000400000000000000" pitchFamily="2" charset="-78"/>
              </a:rPr>
              <a:t>لومزدن </a:t>
            </a:r>
            <a:r>
              <a:rPr lang="fa-IR" sz="2000" dirty="0">
                <a:cs typeface="B Nazanin" panose="00000400000000000000" pitchFamily="2" charset="-78"/>
              </a:rPr>
              <a:t>معتقدند که اینرسی سازمانی اثر قابل توجهی بر عملکرد سازمانی دارد. شرکت ها در تلاشه  هستند تا از نوآوری باز برای اقدامات تجاری نوآورانه داخلی استفادکنند. استفاده از نوآوری باز اینرسی سازمانی را کاهش می دهد. شرکت های فعال در بخش </a:t>
            </a:r>
            <a:r>
              <a:rPr lang="en-US" sz="2000" dirty="0" smtClean="0">
                <a:cs typeface="B Nazanin" panose="00000400000000000000" pitchFamily="2" charset="-78"/>
              </a:rPr>
              <a:t>ICT</a:t>
            </a:r>
            <a:r>
              <a:rPr lang="fa-IR" sz="2000" dirty="0" smtClean="0">
                <a:cs typeface="B Nazanin" panose="00000400000000000000" pitchFamily="2" charset="-78"/>
              </a:rPr>
              <a:t> بعنوان </a:t>
            </a:r>
            <a:r>
              <a:rPr lang="fa-IR" sz="2000" dirty="0">
                <a:cs typeface="B Nazanin" panose="00000400000000000000" pitchFamily="2" charset="-78"/>
              </a:rPr>
              <a:t>جامعه آماری این تحقیق انتخاب شدند. تمرکز این تحقیق بر اینرسی سازمانی و تاثیر آن بر فعالیتهای نوآورانه است و همچنین اثر فعالیت های نوآورانه را بر عملکرد شرکت های </a:t>
            </a:r>
            <a:r>
              <a:rPr lang="en-US" sz="2000" dirty="0" smtClean="0">
                <a:cs typeface="B Nazanin" panose="00000400000000000000" pitchFamily="2" charset="-78"/>
              </a:rPr>
              <a:t>ICT</a:t>
            </a:r>
            <a:r>
              <a:rPr lang="fa-IR" sz="2000" dirty="0" smtClean="0">
                <a:cs typeface="B Nazanin" panose="00000400000000000000" pitchFamily="2" charset="-78"/>
              </a:rPr>
              <a:t> بررسی </a:t>
            </a:r>
            <a:r>
              <a:rPr lang="fa-IR" sz="2000" dirty="0">
                <a:cs typeface="B Nazanin" panose="00000400000000000000" pitchFamily="2" charset="-78"/>
              </a:rPr>
              <a:t>می کند. </a:t>
            </a:r>
          </a:p>
        </p:txBody>
      </p:sp>
    </p:spTree>
    <p:extLst>
      <p:ext uri="{BB962C8B-B14F-4D97-AF65-F5344CB8AC3E}">
        <p14:creationId xmlns:p14="http://schemas.microsoft.com/office/powerpoint/2010/main" val="348843351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3/17</a:t>
            </a:r>
            <a:endParaRPr lang="en-US" sz="2400"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دوم</a:t>
            </a:r>
            <a:endParaRPr lang="en-US" sz="2000" dirty="0">
              <a:solidFill>
                <a:schemeClr val="bg1"/>
              </a:solidFill>
              <a:cs typeface="B Nazanin" panose="00000400000000000000" pitchFamily="2" charset="-78"/>
            </a:endParaRPr>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پیشینه تحقیق</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3" name="Rounded Rectangle 22"/>
          <p:cNvSpPr/>
          <p:nvPr/>
        </p:nvSpPr>
        <p:spPr>
          <a:xfrm>
            <a:off x="5772754" y="646580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5" name="Rounded Rectangle 24"/>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6" name="Rounded Rectangle 25"/>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TextBox 17"/>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پیشینه تحقیق</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Low" rtl="1">
              <a:lnSpc>
                <a:spcPct val="150000"/>
              </a:lnSpc>
            </a:pPr>
            <a:r>
              <a:rPr lang="fa-IR" sz="2000" dirty="0">
                <a:cs typeface="B Nazanin" panose="00000400000000000000" pitchFamily="2" charset="-78"/>
              </a:rPr>
              <a:t>اینرسی از کلمه لاتین </a:t>
            </a:r>
            <a:r>
              <a:rPr lang="en-US" sz="2000" dirty="0" err="1" smtClean="0">
                <a:cs typeface="B Nazanin" panose="00000400000000000000" pitchFamily="2" charset="-78"/>
              </a:rPr>
              <a:t>iners</a:t>
            </a:r>
            <a:r>
              <a:rPr lang="fa-IR" sz="2000" dirty="0" smtClean="0">
                <a:cs typeface="B Nazanin" panose="00000400000000000000" pitchFamily="2" charset="-78"/>
              </a:rPr>
              <a:t> به </a:t>
            </a:r>
            <a:r>
              <a:rPr lang="fa-IR" sz="2000" dirty="0">
                <a:cs typeface="B Nazanin" panose="00000400000000000000" pitchFamily="2" charset="-78"/>
              </a:rPr>
              <a:t>معنی بیکاری و آهستگی می آید. اینرسی سازمانی توسط سینگ و لومزدن (1990) برای توصیف سیستم پیچیده بین سازمان و محیط پیرامون آن و پدیده هایی است که در مواجهه با تغییرات محیطی به راحتی تغییر نمی کنند. استارباک و همکاران (1978) معتقدند که اینرسی سازمانی پدیده ای از سازمان راکد است و نشان دهنده وضعیت بیش از حد پایدار سازمان است. گیلبرت دو نوع اینرسی سازمانی را مشخص کرده است؛ انعطاف پذیری منابع که به معنای عدم پذیرش شرکت برای تغییر الگوهای سرمایه گذاری در منابع است، و عدم انعطاف پذیری معمول که به معنای عدم تغییر در فرایندهای سازمانی و شیوه های استفاده از منابع سرمایه گذاری شده است. اینرسی سازمانی و انعطاف پذیری سازمانی دو اصطلاح متناقض در ادبیات سازمانی هستند.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89376109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594</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2022-03-06T11:11:10Z</dcterms:modified>
</cp:coreProperties>
</file>