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299" r:id="rId5"/>
    <p:sldId id="30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11/21/2021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11/21/2021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11/21/2021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11/21/2021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11/21/2021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11/21/2021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11/21/2021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اختلال شناختی بر پایه ارزیابی ذهنی و ارتباط های عصب شناختی در بیماران اسکیزوفرنی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1/12</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مقدمه</a:t>
            </a:r>
            <a:endParaRPr lang="en-US" sz="2000" b="1" dirty="0">
              <a:solidFill>
                <a:schemeClr val="bg1"/>
              </a:solidFill>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a:t>
            </a:r>
            <a:r>
              <a:rPr lang="fa-IR" sz="2500" b="1" dirty="0">
                <a:effectLst>
                  <a:outerShdw blurRad="38100" dist="38100" dir="2700000" algn="tl">
                    <a:srgbClr val="000000">
                      <a:alpha val="43137"/>
                    </a:srgbClr>
                  </a:outerShdw>
                </a:effectLst>
                <a:cs typeface="B Nazanin" panose="00000400000000000000" pitchFamily="2" charset="-78"/>
              </a:rPr>
              <a:t>مقدمه</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b="1" dirty="0" smtClean="0">
                <a:cs typeface="B Nazanin" panose="00000400000000000000" pitchFamily="2" charset="-78"/>
              </a:rPr>
              <a:t>مقدمه</a:t>
            </a:r>
          </a:p>
          <a:p>
            <a:pPr algn="just" rtl="1">
              <a:lnSpc>
                <a:spcPct val="150000"/>
              </a:lnSpc>
            </a:pPr>
            <a:r>
              <a:rPr lang="fa-IR" sz="2000" dirty="0" smtClean="0">
                <a:cs typeface="B Nazanin" panose="00000400000000000000" pitchFamily="2" charset="-78"/>
              </a:rPr>
              <a:t>اختلال </a:t>
            </a:r>
            <a:r>
              <a:rPr lang="fa-IR" sz="2000" dirty="0">
                <a:cs typeface="B Nazanin" panose="00000400000000000000" pitchFamily="2" charset="-78"/>
              </a:rPr>
              <a:t>های شناختی بر کارکرد واقعی تأثیر می گذارند و درنتیجه، زندگی بیمار را دشوار می کنند. از سوی دیگر، اختلال شناختی با شدت پیامد کارکردی در بیمارانی دچار اسکیزوفرنی مرتبط است. مجموعه آزمون های عصب-روان شناختی همچون مقیاس شناختی مورد توافق ماتریکس و ارزیابی کوتاه شناخت در </a:t>
            </a:r>
            <a:r>
              <a:rPr lang="fa-IR" sz="2000" dirty="0" smtClean="0">
                <a:cs typeface="B Nazanin" panose="00000400000000000000" pitchFamily="2" charset="-78"/>
              </a:rPr>
              <a:t>اسکیزفرنی </a:t>
            </a:r>
            <a:r>
              <a:rPr lang="en-US" sz="2000" dirty="0" smtClean="0">
                <a:cs typeface="B Nazanin" panose="00000400000000000000" pitchFamily="2" charset="-78"/>
              </a:rPr>
              <a:t>(BACS)</a:t>
            </a:r>
            <a:r>
              <a:rPr lang="fa-IR" sz="2000" dirty="0" smtClean="0">
                <a:cs typeface="B Nazanin" panose="00000400000000000000" pitchFamily="2" charset="-78"/>
              </a:rPr>
              <a:t> اغلب </a:t>
            </a:r>
            <a:r>
              <a:rPr lang="fa-IR" sz="2000" dirty="0">
                <a:cs typeface="B Nazanin" panose="00000400000000000000" pitchFamily="2" charset="-78"/>
              </a:rPr>
              <a:t>برای ارزیابی چنین اختلال شناختی مورد استفاده قرار می گیرند. با وجود این، ارزیابی این موضوع که کدام کارکردهای شناختی بر زندگی بیماران تأثیر می گذارد تنها بر پایه ی یک آزمون عصب شناختی دشوار است.</a:t>
            </a:r>
            <a:endParaRPr lang="fa-IR" sz="2000" dirty="0" smtClean="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2/12</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مقدمه</a:t>
            </a:r>
            <a:endParaRPr lang="en-US" sz="2000" b="1" dirty="0">
              <a:solidFill>
                <a:schemeClr val="bg1"/>
              </a:solidFill>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fa-IR" sz="2000" b="1" dirty="0" smtClean="0">
              <a:cs typeface="B Nazanin" panose="00000400000000000000" pitchFamily="2" charset="-78"/>
            </a:endParaRPr>
          </a:p>
          <a:p>
            <a:pPr algn="just" rtl="1">
              <a:lnSpc>
                <a:spcPct val="150000"/>
              </a:lnSpc>
            </a:pPr>
            <a:r>
              <a:rPr lang="fa-IR" sz="2000" dirty="0">
                <a:cs typeface="B Nazanin" panose="00000400000000000000" pitchFamily="2" charset="-78"/>
              </a:rPr>
              <a:t>از همین رو، مقیاس درجه بندی شناخت در اسکیزوفرنی </a:t>
            </a:r>
            <a:r>
              <a:rPr lang="en-US" sz="2000" dirty="0" smtClean="0">
                <a:cs typeface="B Nazanin" panose="00000400000000000000" pitchFamily="2" charset="-78"/>
              </a:rPr>
              <a:t>(</a:t>
            </a:r>
            <a:r>
              <a:rPr lang="en-US" sz="2000" dirty="0" err="1" smtClean="0">
                <a:cs typeface="B Nazanin" panose="00000400000000000000" pitchFamily="2" charset="-78"/>
              </a:rPr>
              <a:t>SCoRS</a:t>
            </a:r>
            <a:r>
              <a:rPr lang="en-US" sz="2000" dirty="0" smtClean="0">
                <a:cs typeface="B Nazanin" panose="00000400000000000000" pitchFamily="2" charset="-78"/>
              </a:rPr>
              <a:t>)</a:t>
            </a:r>
            <a:r>
              <a:rPr lang="fa-IR" sz="2000" dirty="0" smtClean="0">
                <a:cs typeface="B Nazanin" panose="00000400000000000000" pitchFamily="2" charset="-78"/>
              </a:rPr>
              <a:t> را </a:t>
            </a:r>
            <a:r>
              <a:rPr lang="fa-IR" sz="2000" dirty="0">
                <a:cs typeface="B Nazanin" panose="00000400000000000000" pitchFamily="2" charset="-78"/>
              </a:rPr>
              <a:t>می توان در کنار یک آزمون عصب شناختی مورد استفاده قرار داد. این مقیاس بر پایه ی مصاحبه، اختلال شناختی و میزان تأثیر آن بر کارکرد واقعی را ارزیابی می کند. در همین راستا، پژوهش کنونی بر آن بود که رابطه ی میان اختلال شناختی بر پایه ی ارزیابی ذهنی و عصب شناسی شناختی بر پایه ی ارزیابی عینی در بیماران دچار اسکیزوفرنی را بررسی کند. یافته های چنین مطالعه ای با روشن ساختن رابطه ی میان اختلال شناختی بر پایه ی ارزیابی عینی و عصب شناسی شناختی بر پایه ی ارزیابی عینی، به متخصصان این امکان را می دهند که به فراخور شرایط زندگی بیمار بازتوانبخشی فراهم کنند.</a:t>
            </a:r>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312984968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3/12</a:t>
            </a:r>
            <a:endParaRPr lang="en-US" sz="2400"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دوم</a:t>
            </a:r>
            <a:endParaRPr lang="en-US" sz="2000" dirty="0">
              <a:solidFill>
                <a:schemeClr val="bg1"/>
              </a:solidFill>
              <a:cs typeface="B Nazanin" panose="00000400000000000000" pitchFamily="2" charset="-78"/>
            </a:endParaRPr>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روش ها</a:t>
            </a: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3" name="Rounded Rectangle 22"/>
          <p:cNvSpPr/>
          <p:nvPr/>
        </p:nvSpPr>
        <p:spPr>
          <a:xfrm>
            <a:off x="5772754" y="646580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25" name="Rounded Rectangle 24"/>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26" name="Rounded Rectangle 25"/>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TextBox 17"/>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روش ها</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b="1" dirty="0">
                <a:cs typeface="B Nazanin" panose="00000400000000000000" pitchFamily="2" charset="-78"/>
              </a:rPr>
              <a:t>شرکت کنندگان</a:t>
            </a:r>
          </a:p>
          <a:p>
            <a:pPr algn="just" rtl="1">
              <a:lnSpc>
                <a:spcPct val="150000"/>
              </a:lnSpc>
            </a:pPr>
            <a:r>
              <a:rPr lang="fa-IR" sz="2000" dirty="0">
                <a:cs typeface="B Nazanin" panose="00000400000000000000" pitchFamily="2" charset="-78"/>
              </a:rPr>
              <a:t>بیماران مبتلا به اسکیزوفرنی از یک بیمارستان روانپزشکی در ژاپن به کار گرفته شدند. معیارهای ورود به مطالعه شامل بیمارانی با سنی بین 18 تا 65 سال و دارای تشخیص اسکیزوفرنی طبق طبقه بندی بین المللی بیماری ها </a:t>
            </a:r>
            <a:r>
              <a:rPr lang="en-US" sz="2000" dirty="0" smtClean="0">
                <a:cs typeface="B Nazanin" panose="00000400000000000000" pitchFamily="2" charset="-78"/>
              </a:rPr>
              <a:t>(F20)</a:t>
            </a:r>
            <a:r>
              <a:rPr lang="fa-IR" sz="2000" dirty="0" smtClean="0">
                <a:cs typeface="B Nazanin" panose="00000400000000000000" pitchFamily="2" charset="-78"/>
              </a:rPr>
              <a:t> بودند</a:t>
            </a:r>
            <a:r>
              <a:rPr lang="fa-IR" sz="2000" dirty="0">
                <a:cs typeface="B Nazanin" panose="00000400000000000000" pitchFamily="2" charset="-78"/>
              </a:rPr>
              <a:t>. معیارهای خروج از مطالعه شامل تشخیص کم توانی ذهنی، زوال عقل، سوءمصرف مواد، یا سابقه ی اختلال های عصب شناختی بود. این مطالعه 129 بیمار بستری را که دارای معیارهای ورود به مطالعه بودند، به کار گرفت که از این میان، 68 نفر با شرکت در این مطالعه موافقت کردند. همچنین، 18 شرکت کننده به دلایل نمرات پایین ارزیابی و یا وخامت حالشان کنار گذاشته شدند و در نهایت داده های 50 شرکت کننده مورد تحلیل قرار گرفتند.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95105185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460</Words>
  <Application>Microsoft Office PowerPoint</Application>
  <PresentationFormat>On-screen Show (4:3)</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2021-11-21T10:29:10Z</dcterms:modified>
</cp:coreProperties>
</file>