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31618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توصیف پروتکل پرداخت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طرح پیشنهادی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امنیت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تحلیل امنیت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22/31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9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31618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توصیف پروتکل پرداخت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طرح پیشنهادی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امنیت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É"/>
            </a:pPr>
            <a:r>
              <a:rPr lang="fa-IR" sz="2800" dirty="0">
                <a:cs typeface="B Nazanin" panose="00000400000000000000" pitchFamily="2" charset="-78"/>
              </a:rPr>
              <a:t>طرح پیشنهادی ما بر اساس رمزگذاری اولیه می باشد که در آن، رمزگذاری پیغام و امضای دیجیتالی بصورت همزمان انجام می شود. بنابراین، آن نیازمند هزینه محاسباتی کمتر و ارتباط کمتر نسبت به امضای متعارف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23/31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08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31618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توصیف پروتکل پرداخت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طرح پیشنهادی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امنیت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É"/>
            </a:pPr>
            <a:r>
              <a:rPr lang="fa-IR" sz="2800" dirty="0">
                <a:cs typeface="B Nazanin" panose="00000400000000000000" pitchFamily="2" charset="-78"/>
              </a:rPr>
              <a:t>اصولا، یک طرح رمزگذاری باید خصوصیات زیر را دارا باشد: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u="sng" dirty="0">
                <a:cs typeface="B Nazanin" panose="00000400000000000000" pitchFamily="2" charset="-78"/>
              </a:rPr>
              <a:t>غیرقابل تغییر</a:t>
            </a:r>
            <a:r>
              <a:rPr lang="fa-IR" sz="2800" dirty="0">
                <a:cs typeface="B Nazanin" panose="00000400000000000000" pitchFamily="2" charset="-78"/>
              </a:rPr>
              <a:t>: از لحاظ محاسباتی برای یک فرد ممکن نیست که بصورت کاملا ناشناس پیغام را کشف رمز کند.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u="sng" dirty="0">
                <a:cs typeface="B Nazanin" panose="00000400000000000000" pitchFamily="2" charset="-78"/>
              </a:rPr>
              <a:t>قابلیت اعتماد</a:t>
            </a:r>
            <a:r>
              <a:rPr lang="fa-IR" sz="2800" dirty="0">
                <a:cs typeface="B Nazanin" panose="00000400000000000000" pitchFamily="2" charset="-78"/>
              </a:rPr>
              <a:t>: از لحاظ محاسباتی برای یک فرد ممکن نیست که هر گونه اطلاعات را از متن رمزگذاری شده بخواند.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24/31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49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31618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توصیف پروتکل پرداخت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طرح پیشنهادی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امنیت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 algn="just" rtl="1">
              <a:lnSpc>
                <a:spcPct val="150000"/>
              </a:lnSpc>
            </a:pPr>
            <a:r>
              <a:rPr lang="fa-IR" sz="2800" u="sng" dirty="0">
                <a:cs typeface="B Nazanin" panose="00000400000000000000" pitchFamily="2" charset="-78"/>
              </a:rPr>
              <a:t>عدم انکار</a:t>
            </a:r>
            <a:r>
              <a:rPr lang="fa-IR" sz="2800" dirty="0">
                <a:cs typeface="B Nazanin" panose="00000400000000000000" pitchFamily="2" charset="-78"/>
              </a:rPr>
              <a:t>: از لحاظ محاسباتی برای یک قاضی ممکن نیست که نزاع بین فرد رمزگذار و فرد گیرنده را در رویدادی حل کند که فرد رمزگذار این حقیقت را انکار کند که او فرستنده متن رمزگذاری شده به فرد گیرنده بوده است.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25/31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7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2017-03-14T08:58:54Z</dcterms:modified>
</cp:coreProperties>
</file>