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9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73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4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07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219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345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79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090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59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0198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33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10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1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C436C-4D9D-4627-9D98-4A15F1D889E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3/16/2017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D688C-C062-40ED-BD6C-ADA8FBA67D7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5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436C-4D9D-4627-9D98-4A15F1D889EB}" type="datetimeFigureOut">
              <a:rPr lang="en-US" smtClean="0"/>
              <a:t>3/16/2017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D688C-C062-40ED-BD6C-ADA8FBA67D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41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شیوه پاکسازی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حمایت ابزاری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مسائل تک منبعی 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کیفیت داده منبع به میزان کنترل آن توسط طرح و محدودیت های یکپارچگی کنترل کننده ارزش داده های مجاز بستگی دارد. برای منابع فاقد طرح، مانند فایل ها، محدودیت های کمی برای ورود و ذخیره وجود دارد، و همین امر احتمال بروز خطا و ناهمسانی را افزایش می دهد.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12</a:t>
            </a:r>
            <a:r>
              <a:rPr lang="en-US" sz="2400" dirty="0" smtClean="0"/>
              <a:t>/</a:t>
            </a:r>
            <a:r>
              <a:rPr lang="fa-IR" sz="2400" dirty="0" smtClean="0"/>
              <a:t>35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مسائل پاکسازی</a:t>
            </a:r>
          </a:p>
        </p:txBody>
      </p:sp>
    </p:spTree>
    <p:extLst>
      <p:ext uri="{BB962C8B-B14F-4D97-AF65-F5344CB8AC3E}">
        <p14:creationId xmlns:p14="http://schemas.microsoft.com/office/powerpoint/2010/main" val="2979402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شیوه پاکسازی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حمایت ابزاری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 smtClean="0">
                <a:cs typeface="B Nazanin" panose="00000400000000000000" pitchFamily="2" charset="-78"/>
              </a:rPr>
              <a:t>مسائل </a:t>
            </a:r>
            <a:r>
              <a:rPr lang="fa-IR" sz="2800" dirty="0">
                <a:cs typeface="B Nazanin" panose="00000400000000000000" pitchFamily="2" charset="-78"/>
              </a:rPr>
              <a:t>خاص نمونه به خطاها و ناهمسانی هایی بستگی دارند که در سطح طرح از وقوع آنها نمی توان جلوگیری نمود ( مثلاً غلط املایی).  در مورد مسائل و مشکلات سطح نمونه و طرح ، می توان حیطه های مختلف را از هم تفکیک نمود:مشخصه (میدان</a:t>
            </a:r>
            <a:r>
              <a:rPr lang="fa-IR" sz="2800" dirty="0" smtClean="0">
                <a:cs typeface="B Nazanin" panose="00000400000000000000" pitchFamily="2" charset="-78"/>
              </a:rPr>
              <a:t>)، </a:t>
            </a:r>
            <a:r>
              <a:rPr lang="fa-IR" sz="2800" dirty="0">
                <a:cs typeface="B Nazanin" panose="00000400000000000000" pitchFamily="2" charset="-78"/>
              </a:rPr>
              <a:t>رکورد، تیپ رکورد و </a:t>
            </a:r>
            <a:r>
              <a:rPr lang="fa-IR" sz="2800" dirty="0" smtClean="0">
                <a:cs typeface="B Nazanin" panose="00000400000000000000" pitchFamily="2" charset="-78"/>
              </a:rPr>
              <a:t>منبع.</a:t>
            </a: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13</a:t>
            </a:r>
            <a:r>
              <a:rPr lang="en-US" sz="2400" dirty="0" smtClean="0"/>
              <a:t>/</a:t>
            </a:r>
            <a:r>
              <a:rPr lang="fa-IR" sz="2400" dirty="0" smtClean="0"/>
              <a:t>35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مسائل پاکسازی</a:t>
            </a:r>
          </a:p>
        </p:txBody>
      </p:sp>
    </p:spTree>
    <p:extLst>
      <p:ext uri="{BB962C8B-B14F-4D97-AF65-F5344CB8AC3E}">
        <p14:creationId xmlns:p14="http://schemas.microsoft.com/office/powerpoint/2010/main" val="21315861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شیوه پاکسازی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حمایت ابزاری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algn="just" rtl="1">
              <a:lnSpc>
                <a:spcPct val="150000"/>
              </a:lnSpc>
            </a:pPr>
            <a:r>
              <a:rPr lang="fa-IR" sz="2800" b="1" u="sng" dirty="0">
                <a:cs typeface="B Nazanin" panose="00000400000000000000" pitchFamily="2" charset="-78"/>
              </a:rPr>
              <a:t>مسائل و مشکلات چند منبعی </a:t>
            </a:r>
            <a:endParaRPr lang="fa-IR" sz="2800" b="1" u="sng" dirty="0" smtClean="0">
              <a:cs typeface="B Nazanin" panose="00000400000000000000" pitchFamily="2" charset="-78"/>
            </a:endParaRPr>
          </a:p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مسائل و مشکلات موجود در منابع واحد ، زمانی اضافه می شوند که نیاز به تلفیق و یکپارچگی منابع متعددی باشد.هرمنبع حاوی داده های بی ارزش بوده و داده های موجود در منابع را می توان به طرق مختلفی، همپوش یا متناقض معرفی نمود. علت این امر آن است که هدف از توسعه، آرایش و نگهداری مستقل منابع، تامین نیازهای خاص می باشد. این امر باعث ایجاد سیستم های مدیریت داده </a:t>
            </a:r>
            <a:r>
              <a:rPr lang="en-US" sz="2800" dirty="0">
                <a:cs typeface="B Nazanin" panose="00000400000000000000" pitchFamily="2" charset="-78"/>
              </a:rPr>
              <a:t>w.r.t ، </a:t>
            </a:r>
            <a:r>
              <a:rPr lang="fa-IR" sz="2800" dirty="0">
                <a:cs typeface="B Nazanin" panose="00000400000000000000" pitchFamily="2" charset="-78"/>
              </a:rPr>
              <a:t>مدل های داده، طرح های الگو و داده های واقعی می گردد.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14</a:t>
            </a:r>
            <a:r>
              <a:rPr lang="en-US" sz="2400" dirty="0" smtClean="0"/>
              <a:t>/</a:t>
            </a:r>
            <a:r>
              <a:rPr lang="fa-IR" sz="2400" dirty="0" smtClean="0"/>
              <a:t>35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مسائل پاکسازی</a:t>
            </a:r>
          </a:p>
        </p:txBody>
      </p:sp>
    </p:spTree>
    <p:extLst>
      <p:ext uri="{BB962C8B-B14F-4D97-AF65-F5344CB8AC3E}">
        <p14:creationId xmlns:p14="http://schemas.microsoft.com/office/powerpoint/2010/main" val="2152690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106325" y="5864352"/>
            <a:ext cx="8910083" cy="646176"/>
          </a:xfrm>
          <a:prstGeom prst="roundRect">
            <a:avLst/>
          </a:prstGeom>
          <a:effectLst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1557478" y="6436862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796715" y="5991246"/>
            <a:ext cx="1171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000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مقدمه</a:t>
            </a:r>
            <a:endParaRPr lang="en-US" sz="20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827498" y="5983134"/>
            <a:ext cx="14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شیوه پاکسازی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39225" y="5994838"/>
            <a:ext cx="1381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حمایت ابزاری 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733781" y="5983133"/>
            <a:ext cx="167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نتیجه گیری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26959" y="5967890"/>
            <a:ext cx="1506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chemeClr val="bg1"/>
                </a:solidFill>
                <a:cs typeface="B Nazanin" panose="00000400000000000000" pitchFamily="2" charset="-78"/>
              </a:rPr>
              <a:t>پیشنهادات</a:t>
            </a:r>
            <a:endParaRPr lang="en-US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3289046" y="642926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4680310" y="6422133"/>
            <a:ext cx="280416" cy="243840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ed Rectangle 35"/>
          <p:cNvSpPr/>
          <p:nvPr/>
        </p:nvSpPr>
        <p:spPr>
          <a:xfrm>
            <a:off x="6137516" y="6409910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ounded Rectangle 36"/>
          <p:cNvSpPr/>
          <p:nvPr/>
        </p:nvSpPr>
        <p:spPr>
          <a:xfrm>
            <a:off x="7754082" y="6418995"/>
            <a:ext cx="280416" cy="24384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06325" y="96253"/>
            <a:ext cx="8910084" cy="5716329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26959" y="168442"/>
            <a:ext cx="8652346" cy="509792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r" rtl="1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71174" y="168442"/>
            <a:ext cx="8652346" cy="509792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/>
          <a:p>
            <a:pPr marL="457200" indent="-457200" algn="just" rt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fa-IR" sz="2800" dirty="0">
                <a:cs typeface="B Nazanin" panose="00000400000000000000" pitchFamily="2" charset="-78"/>
              </a:rPr>
              <a:t>مسائل اصلی طرح </a:t>
            </a:r>
            <a:r>
              <a:rPr lang="fa-IR" sz="2800" dirty="0" smtClean="0">
                <a:cs typeface="B Nazanin" panose="00000400000000000000" pitchFamily="2" charset="-78"/>
              </a:rPr>
              <a:t>الگو</a:t>
            </a:r>
            <a:r>
              <a:rPr lang="en-US" sz="2800" dirty="0" smtClean="0">
                <a:cs typeface="B Nazanin" panose="00000400000000000000" pitchFamily="2" charset="-78"/>
              </a:rPr>
              <a:t>w.r.t </a:t>
            </a:r>
            <a:r>
              <a:rPr lang="fa-IR" sz="2800" dirty="0" smtClean="0">
                <a:cs typeface="B Nazanin" panose="00000400000000000000" pitchFamily="2" charset="-78"/>
              </a:rPr>
              <a:t> عبارتند </a:t>
            </a:r>
            <a:r>
              <a:rPr lang="fa-IR" sz="2800" dirty="0">
                <a:cs typeface="B Nazanin" panose="00000400000000000000" pitchFamily="2" charset="-78"/>
              </a:rPr>
              <a:t>از نامگذاری و تعارضات ساختاری. چالش های نام گذاری زمانی بروز می کنند که از یک نام در موضوعات مختلف ( همنام</a:t>
            </a:r>
            <a:r>
              <a:rPr lang="fa-IR" sz="2800" dirty="0" smtClean="0">
                <a:cs typeface="B Nazanin" panose="00000400000000000000" pitchFamily="2" charset="-78"/>
              </a:rPr>
              <a:t>) </a:t>
            </a:r>
            <a:r>
              <a:rPr lang="fa-IR" sz="2800" dirty="0">
                <a:cs typeface="B Nazanin" panose="00000400000000000000" pitchFamily="2" charset="-78"/>
              </a:rPr>
              <a:t>یا از اسامی مختلف در یک هدف (مترادف) استفاده شده باشد. در بسیاری از تغییرات، چالشهای ساختاری رخ داده و به نمایش متفاوت یک </a:t>
            </a:r>
            <a:r>
              <a:rPr lang="fa-IR" sz="2800" dirty="0" smtClean="0">
                <a:cs typeface="B Nazanin" panose="00000400000000000000" pitchFamily="2" charset="-78"/>
              </a:rPr>
              <a:t>موضوع (</a:t>
            </a:r>
            <a:r>
              <a:rPr lang="fa-IR" sz="2800" dirty="0">
                <a:cs typeface="B Nazanin" panose="00000400000000000000" pitchFamily="2" charset="-78"/>
              </a:rPr>
              <a:t>هدف) در منابع مختلف، مثلاً نمایش مشخصه در برابر جدول، ساختار </a:t>
            </a:r>
            <a:r>
              <a:rPr lang="fa-IR" sz="2800" dirty="0" smtClean="0">
                <a:cs typeface="B Nazanin" panose="00000400000000000000" pitchFamily="2" charset="-78"/>
              </a:rPr>
              <a:t>مولفه، </a:t>
            </a:r>
            <a:r>
              <a:rPr lang="fa-IR" sz="2800" dirty="0">
                <a:cs typeface="B Nazanin" panose="00000400000000000000" pitchFamily="2" charset="-78"/>
              </a:rPr>
              <a:t>تیپ </a:t>
            </a:r>
            <a:r>
              <a:rPr lang="fa-IR" sz="2800" dirty="0" smtClean="0">
                <a:cs typeface="B Nazanin" panose="00000400000000000000" pitchFamily="2" charset="-78"/>
              </a:rPr>
              <a:t>داده، </a:t>
            </a:r>
            <a:r>
              <a:rPr lang="fa-IR" sz="2800" dirty="0">
                <a:cs typeface="B Nazanin" panose="00000400000000000000" pitchFamily="2" charset="-78"/>
              </a:rPr>
              <a:t>محدودیت های مختلف یکپارچگی و غیره اشاره می کنند.</a:t>
            </a:r>
            <a:endParaRPr lang="fa-IR" sz="2800" dirty="0" smtClean="0">
              <a:cs typeface="B Nazanin" panose="00000400000000000000" pitchFamily="2" charset="-78"/>
            </a:endParaRPr>
          </a:p>
        </p:txBody>
      </p:sp>
      <p:sp>
        <p:nvSpPr>
          <p:cNvPr id="21" name="Action Button: Home 20">
            <a:hlinkClick r:id="" action="ppaction://hlinkshowjump?jump=firstslide" highlightClick="1"/>
          </p:cNvPr>
          <p:cNvSpPr/>
          <p:nvPr/>
        </p:nvSpPr>
        <p:spPr>
          <a:xfrm>
            <a:off x="226959" y="5266365"/>
            <a:ext cx="421105" cy="489703"/>
          </a:xfrm>
          <a:prstGeom prst="actionButtonHome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ction Button: Return 21">
            <a:hlinkClick r:id="" action="ppaction://hlinkshowjump?jump=lastslideviewed" highlightClick="1"/>
          </p:cNvPr>
          <p:cNvSpPr/>
          <p:nvPr/>
        </p:nvSpPr>
        <p:spPr>
          <a:xfrm>
            <a:off x="757989" y="5266366"/>
            <a:ext cx="457200" cy="486236"/>
          </a:xfrm>
          <a:prstGeom prst="actionButtonReturn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ction Button: Custom 23">
            <a:hlinkClick r:id="" action="ppaction://noaction" highlightClick="1"/>
          </p:cNvPr>
          <p:cNvSpPr/>
          <p:nvPr/>
        </p:nvSpPr>
        <p:spPr>
          <a:xfrm>
            <a:off x="7799364" y="5270777"/>
            <a:ext cx="1079941" cy="438015"/>
          </a:xfrm>
          <a:prstGeom prst="actionButtonBlank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400" dirty="0" smtClean="0"/>
              <a:t>15</a:t>
            </a:r>
            <a:r>
              <a:rPr lang="en-US" sz="2400" dirty="0" smtClean="0"/>
              <a:t>/</a:t>
            </a:r>
            <a:r>
              <a:rPr lang="fa-IR" sz="2400" dirty="0" smtClean="0"/>
              <a:t>35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320357" y="5983134"/>
            <a:ext cx="147635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dirty="0">
                <a:solidFill>
                  <a:schemeClr val="bg1"/>
                </a:solidFill>
                <a:cs typeface="B Nazanin" panose="00000400000000000000" pitchFamily="2" charset="-78"/>
              </a:rPr>
              <a:t>مسائل پاکسازی</a:t>
            </a:r>
          </a:p>
        </p:txBody>
      </p:sp>
    </p:spTree>
    <p:extLst>
      <p:ext uri="{BB962C8B-B14F-4D97-AF65-F5344CB8AC3E}">
        <p14:creationId xmlns:p14="http://schemas.microsoft.com/office/powerpoint/2010/main" val="12388705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Office Theme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351</Words>
  <Application>Microsoft Office PowerPoint</Application>
  <PresentationFormat>On-screen Show (4:3)</PresentationFormat>
  <Paragraphs>34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 Nazanin</vt:lpstr>
      <vt:lpstr>Calibri</vt:lpstr>
      <vt:lpstr>Calibri Light</vt:lpstr>
      <vt:lpstr>Wingdings</vt:lpstr>
      <vt:lpstr>7_Office Theme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madsg.com</dc:description>
  <cp:lastModifiedBy/>
  <cp:revision>1</cp:revision>
  <dcterms:created xsi:type="dcterms:W3CDTF">2013-09-24T05:01:40Z</dcterms:created>
  <dcterms:modified xsi:type="dcterms:W3CDTF">2017-03-16T10:17:41Z</dcterms:modified>
</cp:coreProperties>
</file>