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353" r:id="rId5"/>
    <p:sldId id="355" r:id="rId6"/>
    <p:sldId id="288" r:id="rId7"/>
    <p:sldId id="354" r:id="rId8"/>
    <p:sldId id="33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4" autoAdjust="0"/>
    <p:restoredTop sz="97464" autoAdjust="0"/>
  </p:normalViewPr>
  <p:slideViewPr>
    <p:cSldViewPr>
      <p:cViewPr>
        <p:scale>
          <a:sx n="50" d="100"/>
          <a:sy n="50" d="100"/>
        </p:scale>
        <p:origin x="79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140289-CDAA-4130-8C66-2A7F820B59F4}" type="doc">
      <dgm:prSet loTypeId="urn:microsoft.com/office/officeart/2005/8/layout/vList2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73D7702-9141-4097-B789-6E701B68C681}">
      <dgm:prSet phldrT="[Text]"/>
      <dgm:spPr/>
      <dgm:t>
        <a:bodyPr/>
        <a:lstStyle/>
        <a:p>
          <a:pPr algn="r" rtl="1"/>
          <a:endParaRPr lang="en-US" dirty="0"/>
        </a:p>
      </dgm:t>
    </dgm:pt>
    <dgm:pt modelId="{60D7FDE9-EE44-46F9-A6AF-C810C40152D3}" type="parTrans" cxnId="{8860063D-EBD8-406D-9CB8-B8AAB4E4FEFA}">
      <dgm:prSet/>
      <dgm:spPr/>
      <dgm:t>
        <a:bodyPr/>
        <a:lstStyle/>
        <a:p>
          <a:endParaRPr lang="en-US"/>
        </a:p>
      </dgm:t>
    </dgm:pt>
    <dgm:pt modelId="{D3911DC4-1CC3-4C9E-922E-9DA624C2B343}" type="sibTrans" cxnId="{8860063D-EBD8-406D-9CB8-B8AAB4E4FEFA}">
      <dgm:prSet/>
      <dgm:spPr/>
      <dgm:t>
        <a:bodyPr/>
        <a:lstStyle/>
        <a:p>
          <a:endParaRPr lang="en-US"/>
        </a:p>
      </dgm:t>
    </dgm:pt>
    <dgm:pt modelId="{5B47CA25-6339-461E-84DE-BF5C2E9120F9}">
      <dgm:prSet phldrT="[Text]"/>
      <dgm:spPr/>
      <dgm:t>
        <a:bodyPr/>
        <a:lstStyle/>
        <a:p>
          <a:pPr algn="r"/>
          <a:endParaRPr lang="en-US" dirty="0"/>
        </a:p>
      </dgm:t>
    </dgm:pt>
    <dgm:pt modelId="{70C8D56E-D5E2-4606-B0C5-27D7D09AD5BF}" type="parTrans" cxnId="{C92A59AF-76B2-4BE2-BB89-4D93E9A6E969}">
      <dgm:prSet/>
      <dgm:spPr/>
      <dgm:t>
        <a:bodyPr/>
        <a:lstStyle/>
        <a:p>
          <a:endParaRPr lang="en-US"/>
        </a:p>
      </dgm:t>
    </dgm:pt>
    <dgm:pt modelId="{C61D58DB-EEF8-4F66-9E5D-FFA1066381BB}" type="sibTrans" cxnId="{C92A59AF-76B2-4BE2-BB89-4D93E9A6E969}">
      <dgm:prSet/>
      <dgm:spPr/>
      <dgm:t>
        <a:bodyPr/>
        <a:lstStyle/>
        <a:p>
          <a:endParaRPr lang="en-US"/>
        </a:p>
      </dgm:t>
    </dgm:pt>
    <dgm:pt modelId="{1557DE90-D293-4A56-B7EC-8483F57CB458}">
      <dgm:prSet/>
      <dgm:spPr/>
      <dgm:t>
        <a:bodyPr/>
        <a:lstStyle/>
        <a:p>
          <a:endParaRPr lang="en-US" dirty="0"/>
        </a:p>
      </dgm:t>
    </dgm:pt>
    <dgm:pt modelId="{3E7BA4A3-20F8-46F2-AA91-21A6904CFD80}" type="parTrans" cxnId="{6DC19DBC-C90D-4AA0-9CEF-932D1F67D5C1}">
      <dgm:prSet/>
      <dgm:spPr/>
      <dgm:t>
        <a:bodyPr/>
        <a:lstStyle/>
        <a:p>
          <a:endParaRPr lang="en-US"/>
        </a:p>
      </dgm:t>
    </dgm:pt>
    <dgm:pt modelId="{B2246277-6C31-452E-941A-57E258F41415}" type="sibTrans" cxnId="{6DC19DBC-C90D-4AA0-9CEF-932D1F67D5C1}">
      <dgm:prSet/>
      <dgm:spPr/>
      <dgm:t>
        <a:bodyPr/>
        <a:lstStyle/>
        <a:p>
          <a:endParaRPr lang="en-US"/>
        </a:p>
      </dgm:t>
    </dgm:pt>
    <dgm:pt modelId="{7499C0AF-F350-480E-9EDB-CF4BB46A57AF}">
      <dgm:prSet/>
      <dgm:spPr/>
      <dgm:t>
        <a:bodyPr/>
        <a:lstStyle/>
        <a:p>
          <a:pPr algn="r"/>
          <a:endParaRPr lang="en-US" dirty="0"/>
        </a:p>
      </dgm:t>
    </dgm:pt>
    <dgm:pt modelId="{DB05AF6E-A745-4A2E-8B40-C8ADAD1254BE}" type="parTrans" cxnId="{C1080886-EF71-4204-9D94-0DE85E918EF0}">
      <dgm:prSet/>
      <dgm:spPr/>
      <dgm:t>
        <a:bodyPr/>
        <a:lstStyle/>
        <a:p>
          <a:endParaRPr lang="en-US"/>
        </a:p>
      </dgm:t>
    </dgm:pt>
    <dgm:pt modelId="{7C3EA22C-7669-4BA6-9EB6-9CDC528AF65C}" type="sibTrans" cxnId="{C1080886-EF71-4204-9D94-0DE85E918EF0}">
      <dgm:prSet/>
      <dgm:spPr/>
      <dgm:t>
        <a:bodyPr/>
        <a:lstStyle/>
        <a:p>
          <a:endParaRPr lang="en-US"/>
        </a:p>
      </dgm:t>
    </dgm:pt>
    <dgm:pt modelId="{3D5A447B-4541-45C9-AD67-A846F8D0EE2D}">
      <dgm:prSet/>
      <dgm:spPr/>
      <dgm:t>
        <a:bodyPr/>
        <a:lstStyle/>
        <a:p>
          <a:pPr algn="r"/>
          <a:endParaRPr lang="en-US" dirty="0"/>
        </a:p>
      </dgm:t>
    </dgm:pt>
    <dgm:pt modelId="{3DFB4331-B224-4B32-9E82-604323357F97}" type="parTrans" cxnId="{343C86A0-B7BA-4659-952F-D2F560B8D368}">
      <dgm:prSet/>
      <dgm:spPr/>
      <dgm:t>
        <a:bodyPr/>
        <a:lstStyle/>
        <a:p>
          <a:endParaRPr lang="en-US"/>
        </a:p>
      </dgm:t>
    </dgm:pt>
    <dgm:pt modelId="{1BD09830-8837-41D6-B463-6B40E43E584E}" type="sibTrans" cxnId="{343C86A0-B7BA-4659-952F-D2F560B8D368}">
      <dgm:prSet/>
      <dgm:spPr/>
      <dgm:t>
        <a:bodyPr/>
        <a:lstStyle/>
        <a:p>
          <a:endParaRPr lang="en-US"/>
        </a:p>
      </dgm:t>
    </dgm:pt>
    <dgm:pt modelId="{3D430A2D-F7FB-4E14-AA22-DCF319560E2C}">
      <dgm:prSet/>
      <dgm:spPr/>
      <dgm:t>
        <a:bodyPr/>
        <a:lstStyle/>
        <a:p>
          <a:pPr algn="r" rtl="1"/>
          <a:endParaRPr lang="en-US" dirty="0"/>
        </a:p>
      </dgm:t>
    </dgm:pt>
    <dgm:pt modelId="{CC6EBF37-D58D-4A53-A301-4C41C0B58B51}" type="parTrans" cxnId="{25078A0A-0FD9-4C11-B128-21DEE4C12390}">
      <dgm:prSet/>
      <dgm:spPr/>
      <dgm:t>
        <a:bodyPr/>
        <a:lstStyle/>
        <a:p>
          <a:endParaRPr lang="en-US"/>
        </a:p>
      </dgm:t>
    </dgm:pt>
    <dgm:pt modelId="{B11B984A-8FA5-41E9-B5D5-D6595AF83102}" type="sibTrans" cxnId="{25078A0A-0FD9-4C11-B128-21DEE4C12390}">
      <dgm:prSet/>
      <dgm:spPr/>
      <dgm:t>
        <a:bodyPr/>
        <a:lstStyle/>
        <a:p>
          <a:endParaRPr lang="en-US"/>
        </a:p>
      </dgm:t>
    </dgm:pt>
    <dgm:pt modelId="{B2EDD63F-2104-4C5E-96CB-9A6757D8D6A2}">
      <dgm:prSet/>
      <dgm:spPr/>
      <dgm:t>
        <a:bodyPr/>
        <a:lstStyle/>
        <a:p>
          <a:pPr algn="r"/>
          <a:endParaRPr lang="en-US" dirty="0"/>
        </a:p>
      </dgm:t>
    </dgm:pt>
    <dgm:pt modelId="{54811B65-FB03-4B78-8707-101F49E62BAD}" type="parTrans" cxnId="{4798423A-6121-4500-9B48-1A1F8F0C1197}">
      <dgm:prSet/>
      <dgm:spPr/>
      <dgm:t>
        <a:bodyPr/>
        <a:lstStyle/>
        <a:p>
          <a:endParaRPr lang="en-US"/>
        </a:p>
      </dgm:t>
    </dgm:pt>
    <dgm:pt modelId="{05633E19-A652-4FDE-BF30-5400C40404F4}" type="sibTrans" cxnId="{4798423A-6121-4500-9B48-1A1F8F0C1197}">
      <dgm:prSet/>
      <dgm:spPr/>
      <dgm:t>
        <a:bodyPr/>
        <a:lstStyle/>
        <a:p>
          <a:endParaRPr lang="en-US"/>
        </a:p>
      </dgm:t>
    </dgm:pt>
    <dgm:pt modelId="{01E35119-D359-4D0B-B951-7BA84D052B2A}">
      <dgm:prSet/>
      <dgm:spPr/>
      <dgm:t>
        <a:bodyPr/>
        <a:lstStyle/>
        <a:p>
          <a:endParaRPr lang="en-US" dirty="0"/>
        </a:p>
      </dgm:t>
    </dgm:pt>
    <dgm:pt modelId="{E37A2137-046B-455A-B119-6C1312A962AC}" type="parTrans" cxnId="{4768CA99-2D72-4A00-B7A9-3AFAE75D74FA}">
      <dgm:prSet/>
      <dgm:spPr/>
      <dgm:t>
        <a:bodyPr/>
        <a:lstStyle/>
        <a:p>
          <a:endParaRPr lang="en-US"/>
        </a:p>
      </dgm:t>
    </dgm:pt>
    <dgm:pt modelId="{B5F3D159-5AB2-4B80-8922-D3FCA6324E99}" type="sibTrans" cxnId="{4768CA99-2D72-4A00-B7A9-3AFAE75D74FA}">
      <dgm:prSet/>
      <dgm:spPr/>
      <dgm:t>
        <a:bodyPr/>
        <a:lstStyle/>
        <a:p>
          <a:endParaRPr lang="en-US"/>
        </a:p>
      </dgm:t>
    </dgm:pt>
    <dgm:pt modelId="{D3A703BA-B767-4E22-91D4-D53F3D38CE8A}" type="pres">
      <dgm:prSet presAssocID="{91140289-CDAA-4130-8C66-2A7F820B59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1D1077-2F4B-4A01-B9AD-BEE333D64583}" type="pres">
      <dgm:prSet presAssocID="{373D7702-9141-4097-B789-6E701B68C681}" presName="parentText" presStyleLbl="node1" presStyleIdx="0" presStyleCnt="8" custScaleY="95420" custLinFactNeighborY="-727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60B19-59D4-4EA5-8E79-1840E47E7790}" type="pres">
      <dgm:prSet presAssocID="{D3911DC4-1CC3-4C9E-922E-9DA624C2B343}" presName="spacer" presStyleCnt="0"/>
      <dgm:spPr/>
      <dgm:t>
        <a:bodyPr/>
        <a:lstStyle/>
        <a:p>
          <a:endParaRPr lang="en-US"/>
        </a:p>
      </dgm:t>
    </dgm:pt>
    <dgm:pt modelId="{42DBF48D-4BCC-46B4-9479-6667EFE2BC63}" type="pres">
      <dgm:prSet presAssocID="{3D430A2D-F7FB-4E14-AA22-DCF319560E2C}" presName="parentText" presStyleLbl="node1" presStyleIdx="1" presStyleCnt="8" custLinFactY="-255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AA32D-D700-4A11-B537-648E306BDE17}" type="pres">
      <dgm:prSet presAssocID="{B11B984A-8FA5-41E9-B5D5-D6595AF83102}" presName="spacer" presStyleCnt="0"/>
      <dgm:spPr/>
      <dgm:t>
        <a:bodyPr/>
        <a:lstStyle/>
        <a:p>
          <a:endParaRPr lang="en-US"/>
        </a:p>
      </dgm:t>
    </dgm:pt>
    <dgm:pt modelId="{23EC7390-9AEE-467E-85E0-466D6E8E270F}" type="pres">
      <dgm:prSet presAssocID="{7499C0AF-F350-480E-9EDB-CF4BB46A57AF}" presName="parentText" presStyleLbl="node1" presStyleIdx="2" presStyleCnt="8" custLinFactY="-770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F5E70-3CE5-47C9-B8DB-596D5F4451A4}" type="pres">
      <dgm:prSet presAssocID="{7C3EA22C-7669-4BA6-9EB6-9CDC528AF65C}" presName="spacer" presStyleCnt="0"/>
      <dgm:spPr/>
      <dgm:t>
        <a:bodyPr/>
        <a:lstStyle/>
        <a:p>
          <a:endParaRPr lang="en-US"/>
        </a:p>
      </dgm:t>
    </dgm:pt>
    <dgm:pt modelId="{E599B1A1-EF86-425A-BFB6-7E62D1C79D17}" type="pres">
      <dgm:prSet presAssocID="{5B47CA25-6339-461E-84DE-BF5C2E9120F9}" presName="parentText" presStyleLbl="node1" presStyleIdx="3" presStyleCnt="8" custLinFactY="-1326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94E2B-1F48-407B-AE13-4A7F9F9B7F9F}" type="pres">
      <dgm:prSet presAssocID="{C61D58DB-EEF8-4F66-9E5D-FFA1066381BB}" presName="spacer" presStyleCnt="0"/>
      <dgm:spPr/>
      <dgm:t>
        <a:bodyPr/>
        <a:lstStyle/>
        <a:p>
          <a:endParaRPr lang="en-US"/>
        </a:p>
      </dgm:t>
    </dgm:pt>
    <dgm:pt modelId="{18E8AF4C-FB63-4629-A341-D0C7D1ED922D}" type="pres">
      <dgm:prSet presAssocID="{B2EDD63F-2104-4C5E-96CB-9A6757D8D6A2}" presName="parentText" presStyleLbl="node1" presStyleIdx="4" presStyleCnt="8" custLinFactY="-1649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728FC-FC6D-46CD-85A9-0D560C76875B}" type="pres">
      <dgm:prSet presAssocID="{05633E19-A652-4FDE-BF30-5400C40404F4}" presName="spacer" presStyleCnt="0"/>
      <dgm:spPr/>
      <dgm:t>
        <a:bodyPr/>
        <a:lstStyle/>
        <a:p>
          <a:endParaRPr lang="en-US"/>
        </a:p>
      </dgm:t>
    </dgm:pt>
    <dgm:pt modelId="{6B40E963-BADD-4598-9345-53AA121DBB65}" type="pres">
      <dgm:prSet presAssocID="{3D5A447B-4541-45C9-AD67-A846F8D0EE2D}" presName="parentText" presStyleLbl="node1" presStyleIdx="5" presStyleCnt="8" custLinFactY="-1863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82576-015D-4A5F-9BE8-750A5555C301}" type="pres">
      <dgm:prSet presAssocID="{1BD09830-8837-41D6-B463-6B40E43E584E}" presName="spacer" presStyleCnt="0"/>
      <dgm:spPr/>
      <dgm:t>
        <a:bodyPr/>
        <a:lstStyle/>
        <a:p>
          <a:endParaRPr lang="en-US"/>
        </a:p>
      </dgm:t>
    </dgm:pt>
    <dgm:pt modelId="{5DF92C5D-8E16-4D97-A016-526C14C4F49C}" type="pres">
      <dgm:prSet presAssocID="{1557DE90-D293-4A56-B7EC-8483F57CB458}" presName="parentText" presStyleLbl="node1" presStyleIdx="6" presStyleCnt="8" custLinFactY="-205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516035-2C27-458B-A2EC-AE1395120BCC}" type="pres">
      <dgm:prSet presAssocID="{B2246277-6C31-452E-941A-57E258F41415}" presName="spacer" presStyleCnt="0"/>
      <dgm:spPr/>
    </dgm:pt>
    <dgm:pt modelId="{812F82A2-066D-48E9-991B-5FB3250CCE43}" type="pres">
      <dgm:prSet presAssocID="{01E35119-D359-4D0B-B951-7BA84D052B2A}" presName="parentText" presStyleLbl="node1" presStyleIdx="7" presStyleCnt="8" custLinFactY="-22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7151F7-07C6-49FA-BF4D-FAAD2B005375}" type="presOf" srcId="{7499C0AF-F350-480E-9EDB-CF4BB46A57AF}" destId="{23EC7390-9AEE-467E-85E0-466D6E8E270F}" srcOrd="0" destOrd="0" presId="urn:microsoft.com/office/officeart/2005/8/layout/vList2"/>
    <dgm:cxn modelId="{2CCAB1CC-5392-4F7F-886F-091D9F25EEF2}" type="presOf" srcId="{B2EDD63F-2104-4C5E-96CB-9A6757D8D6A2}" destId="{18E8AF4C-FB63-4629-A341-D0C7D1ED922D}" srcOrd="0" destOrd="0" presId="urn:microsoft.com/office/officeart/2005/8/layout/vList2"/>
    <dgm:cxn modelId="{4798423A-6121-4500-9B48-1A1F8F0C1197}" srcId="{91140289-CDAA-4130-8C66-2A7F820B59F4}" destId="{B2EDD63F-2104-4C5E-96CB-9A6757D8D6A2}" srcOrd="4" destOrd="0" parTransId="{54811B65-FB03-4B78-8707-101F49E62BAD}" sibTransId="{05633E19-A652-4FDE-BF30-5400C40404F4}"/>
    <dgm:cxn modelId="{2DC03BF0-56D2-4BF3-816F-A30864D51DD2}" type="presOf" srcId="{3D5A447B-4541-45C9-AD67-A846F8D0EE2D}" destId="{6B40E963-BADD-4598-9345-53AA121DBB65}" srcOrd="0" destOrd="0" presId="urn:microsoft.com/office/officeart/2005/8/layout/vList2"/>
    <dgm:cxn modelId="{343C86A0-B7BA-4659-952F-D2F560B8D368}" srcId="{91140289-CDAA-4130-8C66-2A7F820B59F4}" destId="{3D5A447B-4541-45C9-AD67-A846F8D0EE2D}" srcOrd="5" destOrd="0" parTransId="{3DFB4331-B224-4B32-9E82-604323357F97}" sibTransId="{1BD09830-8837-41D6-B463-6B40E43E584E}"/>
    <dgm:cxn modelId="{C92A59AF-76B2-4BE2-BB89-4D93E9A6E969}" srcId="{91140289-CDAA-4130-8C66-2A7F820B59F4}" destId="{5B47CA25-6339-461E-84DE-BF5C2E9120F9}" srcOrd="3" destOrd="0" parTransId="{70C8D56E-D5E2-4606-B0C5-27D7D09AD5BF}" sibTransId="{C61D58DB-EEF8-4F66-9E5D-FFA1066381BB}"/>
    <dgm:cxn modelId="{E3B70E66-7410-4EB4-B7D0-F3632046E4A4}" type="presOf" srcId="{1557DE90-D293-4A56-B7EC-8483F57CB458}" destId="{5DF92C5D-8E16-4D97-A016-526C14C4F49C}" srcOrd="0" destOrd="0" presId="urn:microsoft.com/office/officeart/2005/8/layout/vList2"/>
    <dgm:cxn modelId="{80347120-52B1-4BE4-8F0A-5D7D9382B95C}" type="presOf" srcId="{3D430A2D-F7FB-4E14-AA22-DCF319560E2C}" destId="{42DBF48D-4BCC-46B4-9479-6667EFE2BC63}" srcOrd="0" destOrd="0" presId="urn:microsoft.com/office/officeart/2005/8/layout/vList2"/>
    <dgm:cxn modelId="{15B1DC36-A5B1-4408-99BE-779646ABE1F3}" type="presOf" srcId="{91140289-CDAA-4130-8C66-2A7F820B59F4}" destId="{D3A703BA-B767-4E22-91D4-D53F3D38CE8A}" srcOrd="0" destOrd="0" presId="urn:microsoft.com/office/officeart/2005/8/layout/vList2"/>
    <dgm:cxn modelId="{C1080886-EF71-4204-9D94-0DE85E918EF0}" srcId="{91140289-CDAA-4130-8C66-2A7F820B59F4}" destId="{7499C0AF-F350-480E-9EDB-CF4BB46A57AF}" srcOrd="2" destOrd="0" parTransId="{DB05AF6E-A745-4A2E-8B40-C8ADAD1254BE}" sibTransId="{7C3EA22C-7669-4BA6-9EB6-9CDC528AF65C}"/>
    <dgm:cxn modelId="{25078A0A-0FD9-4C11-B128-21DEE4C12390}" srcId="{91140289-CDAA-4130-8C66-2A7F820B59F4}" destId="{3D430A2D-F7FB-4E14-AA22-DCF319560E2C}" srcOrd="1" destOrd="0" parTransId="{CC6EBF37-D58D-4A53-A301-4C41C0B58B51}" sibTransId="{B11B984A-8FA5-41E9-B5D5-D6595AF83102}"/>
    <dgm:cxn modelId="{980F7CE2-6F3D-4215-9D41-A50C6D67B08F}" type="presOf" srcId="{5B47CA25-6339-461E-84DE-BF5C2E9120F9}" destId="{E599B1A1-EF86-425A-BFB6-7E62D1C79D17}" srcOrd="0" destOrd="0" presId="urn:microsoft.com/office/officeart/2005/8/layout/vList2"/>
    <dgm:cxn modelId="{4768CA99-2D72-4A00-B7A9-3AFAE75D74FA}" srcId="{91140289-CDAA-4130-8C66-2A7F820B59F4}" destId="{01E35119-D359-4D0B-B951-7BA84D052B2A}" srcOrd="7" destOrd="0" parTransId="{E37A2137-046B-455A-B119-6C1312A962AC}" sibTransId="{B5F3D159-5AB2-4B80-8922-D3FCA6324E99}"/>
    <dgm:cxn modelId="{6DC19DBC-C90D-4AA0-9CEF-932D1F67D5C1}" srcId="{91140289-CDAA-4130-8C66-2A7F820B59F4}" destId="{1557DE90-D293-4A56-B7EC-8483F57CB458}" srcOrd="6" destOrd="0" parTransId="{3E7BA4A3-20F8-46F2-AA91-21A6904CFD80}" sibTransId="{B2246277-6C31-452E-941A-57E258F41415}"/>
    <dgm:cxn modelId="{8860063D-EBD8-406D-9CB8-B8AAB4E4FEFA}" srcId="{91140289-CDAA-4130-8C66-2A7F820B59F4}" destId="{373D7702-9141-4097-B789-6E701B68C681}" srcOrd="0" destOrd="0" parTransId="{60D7FDE9-EE44-46F9-A6AF-C810C40152D3}" sibTransId="{D3911DC4-1CC3-4C9E-922E-9DA624C2B343}"/>
    <dgm:cxn modelId="{7C4D5E2F-5B93-4E43-B129-C253B4A72BF7}" type="presOf" srcId="{01E35119-D359-4D0B-B951-7BA84D052B2A}" destId="{812F82A2-066D-48E9-991B-5FB3250CCE43}" srcOrd="0" destOrd="0" presId="urn:microsoft.com/office/officeart/2005/8/layout/vList2"/>
    <dgm:cxn modelId="{6AFC5935-CE2C-4495-A420-0F60A4EB1D95}" type="presOf" srcId="{373D7702-9141-4097-B789-6E701B68C681}" destId="{4E1D1077-2F4B-4A01-B9AD-BEE333D64583}" srcOrd="0" destOrd="0" presId="urn:microsoft.com/office/officeart/2005/8/layout/vList2"/>
    <dgm:cxn modelId="{C4B8CD09-6310-4AED-AF33-37CE481AF12E}" type="presParOf" srcId="{D3A703BA-B767-4E22-91D4-D53F3D38CE8A}" destId="{4E1D1077-2F4B-4A01-B9AD-BEE333D64583}" srcOrd="0" destOrd="0" presId="urn:microsoft.com/office/officeart/2005/8/layout/vList2"/>
    <dgm:cxn modelId="{AC3BE39D-302C-41AB-8482-987EEB430EBD}" type="presParOf" srcId="{D3A703BA-B767-4E22-91D4-D53F3D38CE8A}" destId="{EA960B19-59D4-4EA5-8E79-1840E47E7790}" srcOrd="1" destOrd="0" presId="urn:microsoft.com/office/officeart/2005/8/layout/vList2"/>
    <dgm:cxn modelId="{BD848B2B-3140-4A24-9A40-4241CD4E1B68}" type="presParOf" srcId="{D3A703BA-B767-4E22-91D4-D53F3D38CE8A}" destId="{42DBF48D-4BCC-46B4-9479-6667EFE2BC63}" srcOrd="2" destOrd="0" presId="urn:microsoft.com/office/officeart/2005/8/layout/vList2"/>
    <dgm:cxn modelId="{42AE1CBE-1A2C-4AD6-81F5-EAAAD3EFF086}" type="presParOf" srcId="{D3A703BA-B767-4E22-91D4-D53F3D38CE8A}" destId="{CEFAA32D-D700-4A11-B537-648E306BDE17}" srcOrd="3" destOrd="0" presId="urn:microsoft.com/office/officeart/2005/8/layout/vList2"/>
    <dgm:cxn modelId="{1D376ABF-BE20-4F3F-8DC4-B29750F6675A}" type="presParOf" srcId="{D3A703BA-B767-4E22-91D4-D53F3D38CE8A}" destId="{23EC7390-9AEE-467E-85E0-466D6E8E270F}" srcOrd="4" destOrd="0" presId="urn:microsoft.com/office/officeart/2005/8/layout/vList2"/>
    <dgm:cxn modelId="{FCADD00A-516A-4536-8A27-89C670680575}" type="presParOf" srcId="{D3A703BA-B767-4E22-91D4-D53F3D38CE8A}" destId="{B03F5E70-3CE5-47C9-B8DB-596D5F4451A4}" srcOrd="5" destOrd="0" presId="urn:microsoft.com/office/officeart/2005/8/layout/vList2"/>
    <dgm:cxn modelId="{0567FE28-1034-4CEC-AA9F-19B02A007F09}" type="presParOf" srcId="{D3A703BA-B767-4E22-91D4-D53F3D38CE8A}" destId="{E599B1A1-EF86-425A-BFB6-7E62D1C79D17}" srcOrd="6" destOrd="0" presId="urn:microsoft.com/office/officeart/2005/8/layout/vList2"/>
    <dgm:cxn modelId="{C8DAE49A-F736-488E-AFC7-B0BCE1EC78D1}" type="presParOf" srcId="{D3A703BA-B767-4E22-91D4-D53F3D38CE8A}" destId="{68894E2B-1F48-407B-AE13-4A7F9F9B7F9F}" srcOrd="7" destOrd="0" presId="urn:microsoft.com/office/officeart/2005/8/layout/vList2"/>
    <dgm:cxn modelId="{1ACFABD6-6659-41E7-A651-D907D8A2539A}" type="presParOf" srcId="{D3A703BA-B767-4E22-91D4-D53F3D38CE8A}" destId="{18E8AF4C-FB63-4629-A341-D0C7D1ED922D}" srcOrd="8" destOrd="0" presId="urn:microsoft.com/office/officeart/2005/8/layout/vList2"/>
    <dgm:cxn modelId="{D566F7DD-E591-4D6E-9F7C-DD6B9E7A61A0}" type="presParOf" srcId="{D3A703BA-B767-4E22-91D4-D53F3D38CE8A}" destId="{FE1728FC-FC6D-46CD-85A9-0D560C76875B}" srcOrd="9" destOrd="0" presId="urn:microsoft.com/office/officeart/2005/8/layout/vList2"/>
    <dgm:cxn modelId="{6F2A0DA3-4614-4FC6-8E37-4FA307056D32}" type="presParOf" srcId="{D3A703BA-B767-4E22-91D4-D53F3D38CE8A}" destId="{6B40E963-BADD-4598-9345-53AA121DBB65}" srcOrd="10" destOrd="0" presId="urn:microsoft.com/office/officeart/2005/8/layout/vList2"/>
    <dgm:cxn modelId="{D2C7A522-8C88-4D31-B113-6C1B0DDE619F}" type="presParOf" srcId="{D3A703BA-B767-4E22-91D4-D53F3D38CE8A}" destId="{B1A82576-015D-4A5F-9BE8-750A5555C301}" srcOrd="11" destOrd="0" presId="urn:microsoft.com/office/officeart/2005/8/layout/vList2"/>
    <dgm:cxn modelId="{C23FBEF0-63F4-466E-961B-2BCCCD152FB8}" type="presParOf" srcId="{D3A703BA-B767-4E22-91D4-D53F3D38CE8A}" destId="{5DF92C5D-8E16-4D97-A016-526C14C4F49C}" srcOrd="12" destOrd="0" presId="urn:microsoft.com/office/officeart/2005/8/layout/vList2"/>
    <dgm:cxn modelId="{F4F6A79D-18CE-4C5A-8DB0-7F821ED1F857}" type="presParOf" srcId="{D3A703BA-B767-4E22-91D4-D53F3D38CE8A}" destId="{22516035-2C27-458B-A2EC-AE1395120BCC}" srcOrd="13" destOrd="0" presId="urn:microsoft.com/office/officeart/2005/8/layout/vList2"/>
    <dgm:cxn modelId="{CAE145A5-16D3-4CA9-B74D-DA584A67B247}" type="presParOf" srcId="{D3A703BA-B767-4E22-91D4-D53F3D38CE8A}" destId="{812F82A2-066D-48E9-991B-5FB3250CCE43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D1077-2F4B-4A01-B9AD-BEE333D64583}">
      <dsp:nvSpPr>
        <dsp:cNvPr id="0" name=""/>
        <dsp:cNvSpPr/>
      </dsp:nvSpPr>
      <dsp:spPr>
        <a:xfrm>
          <a:off x="0" y="2428"/>
          <a:ext cx="6553200" cy="518016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25287" y="27715"/>
        <a:ext cx="6502626" cy="467442"/>
      </dsp:txXfrm>
    </dsp:sp>
    <dsp:sp modelId="{42DBF48D-4BCC-46B4-9479-6667EFE2BC63}">
      <dsp:nvSpPr>
        <dsp:cNvPr id="0" name=""/>
        <dsp:cNvSpPr/>
      </dsp:nvSpPr>
      <dsp:spPr>
        <a:xfrm>
          <a:off x="0" y="567337"/>
          <a:ext cx="6553200" cy="5428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26501" y="593838"/>
        <a:ext cx="6500198" cy="489878"/>
      </dsp:txXfrm>
    </dsp:sp>
    <dsp:sp modelId="{23EC7390-9AEE-467E-85E0-466D6E8E270F}">
      <dsp:nvSpPr>
        <dsp:cNvPr id="0" name=""/>
        <dsp:cNvSpPr/>
      </dsp:nvSpPr>
      <dsp:spPr>
        <a:xfrm>
          <a:off x="0" y="1165757"/>
          <a:ext cx="6553200" cy="5428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26501" y="1192258"/>
        <a:ext cx="6500198" cy="489878"/>
      </dsp:txXfrm>
    </dsp:sp>
    <dsp:sp modelId="{E599B1A1-EF86-425A-BFB6-7E62D1C79D17}">
      <dsp:nvSpPr>
        <dsp:cNvPr id="0" name=""/>
        <dsp:cNvSpPr/>
      </dsp:nvSpPr>
      <dsp:spPr>
        <a:xfrm>
          <a:off x="0" y="1762000"/>
          <a:ext cx="6553200" cy="5428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26501" y="1788501"/>
        <a:ext cx="6500198" cy="489878"/>
      </dsp:txXfrm>
    </dsp:sp>
    <dsp:sp modelId="{18E8AF4C-FB63-4629-A341-D0C7D1ED922D}">
      <dsp:nvSpPr>
        <dsp:cNvPr id="0" name=""/>
        <dsp:cNvSpPr/>
      </dsp:nvSpPr>
      <dsp:spPr>
        <a:xfrm>
          <a:off x="0" y="2370849"/>
          <a:ext cx="6553200" cy="5428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26501" y="2397350"/>
        <a:ext cx="6500198" cy="489878"/>
      </dsp:txXfrm>
    </dsp:sp>
    <dsp:sp modelId="{6B40E963-BADD-4598-9345-53AA121DBB65}">
      <dsp:nvSpPr>
        <dsp:cNvPr id="0" name=""/>
        <dsp:cNvSpPr/>
      </dsp:nvSpPr>
      <dsp:spPr>
        <a:xfrm>
          <a:off x="0" y="2985636"/>
          <a:ext cx="6553200" cy="5428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26501" y="3012137"/>
        <a:ext cx="6500198" cy="489878"/>
      </dsp:txXfrm>
    </dsp:sp>
    <dsp:sp modelId="{5DF92C5D-8E16-4D97-A016-526C14C4F49C}">
      <dsp:nvSpPr>
        <dsp:cNvPr id="0" name=""/>
        <dsp:cNvSpPr/>
      </dsp:nvSpPr>
      <dsp:spPr>
        <a:xfrm>
          <a:off x="0" y="3601521"/>
          <a:ext cx="6553200" cy="5428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26501" y="3628022"/>
        <a:ext cx="6500198" cy="489878"/>
      </dsp:txXfrm>
    </dsp:sp>
    <dsp:sp modelId="{812F82A2-066D-48E9-991B-5FB3250CCE43}">
      <dsp:nvSpPr>
        <dsp:cNvPr id="0" name=""/>
        <dsp:cNvSpPr/>
      </dsp:nvSpPr>
      <dsp:spPr>
        <a:xfrm>
          <a:off x="0" y="4215413"/>
          <a:ext cx="6553200" cy="5428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26501" y="4241914"/>
        <a:ext cx="6500198" cy="489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a-IR" smtClean="0"/>
              <a:t>تکنوولوژی پیل سوختی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E6C3-518B-47D0-A5ED-121E037B778F}" type="datetime8">
              <a:rPr lang="fa-IR" smtClean="0"/>
              <a:pPr/>
              <a:t>11 سپتامبر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FB421-DCBE-4C37-AF18-A334E0642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8761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a-IR" smtClean="0"/>
              <a:t>تکنوولوژی پیل سوختی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3C5CE-95A9-45B9-8FC6-6D3B46CFE1DB}" type="datetime8">
              <a:rPr lang="fa-IR" smtClean="0"/>
              <a:pPr/>
              <a:t>11 سپتامبر 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02F4C-F948-417F-A2CD-C3418EDD21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3193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2F4C-F948-417F-A2CD-C3418EDD21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29E7FE8-C867-49BA-A0AD-2B9C2CE2EA3A}" type="datetime8">
              <a:rPr lang="fa-IR" smtClean="0"/>
              <a:pPr/>
              <a:t>11 سپتامبر 18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a-IR" smtClean="0"/>
              <a:t>تکنوولوژی پیل سوختی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2F4C-F948-417F-A2CD-C3418EDD21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29E7FE8-C867-49BA-A0AD-2B9C2CE2EA3A}" type="datetime8">
              <a:rPr lang="fa-IR" smtClean="0"/>
              <a:pPr/>
              <a:t>11 سپتامبر 18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a-IR" smtClean="0"/>
              <a:t>تکنوولوژی پیل سوختی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11/14/2011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11/14/2011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11/14/2011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ransition>
    <p:dissolv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6968587606622Preview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lar-power-panels-cos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1295400" y="1536174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8000" dirty="0" smtClean="0">
                <a:latin typeface="IranNastaliq" pitchFamily="18" charset="0"/>
                <a:cs typeface="IranNastaliq" pitchFamily="18" charset="0"/>
              </a:rPr>
              <a:t>عنوان مقاله شما</a:t>
            </a:r>
          </a:p>
          <a:p>
            <a:pPr algn="ctr"/>
            <a:endParaRPr lang="fa-IR" sz="8000" dirty="0">
              <a:latin typeface="IranNastaliq" pitchFamily="18" charset="0"/>
              <a:cs typeface="IranNastaliq" pitchFamily="18" charset="0"/>
            </a:endParaRPr>
          </a:p>
          <a:p>
            <a:pPr algn="ctr"/>
            <a:r>
              <a:rPr lang="fa-IR" sz="8000" dirty="0" smtClean="0">
                <a:latin typeface="IranNastaliq" pitchFamily="18" charset="0"/>
                <a:cs typeface="IranNastaliq" pitchFamily="18" charset="0"/>
              </a:rPr>
              <a:t>عکس قابل تغییر </a:t>
            </a:r>
            <a:r>
              <a:rPr lang="fa-IR" sz="8000" dirty="0" smtClean="0">
                <a:latin typeface="IranNastaliq" pitchFamily="18" charset="0"/>
                <a:cs typeface="IranNastaliq" pitchFamily="18" charset="0"/>
              </a:rPr>
              <a:t>پس زمینه</a:t>
            </a:r>
            <a:endParaRPr lang="en-US" sz="80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10345843"/>
              </p:ext>
            </p:extLst>
          </p:nvPr>
        </p:nvGraphicFramePr>
        <p:xfrm>
          <a:off x="1143000" y="1600200"/>
          <a:ext cx="6553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143000" y="457200"/>
            <a:ext cx="6553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اعضاء گروه :</a:t>
            </a:r>
            <a:endParaRPr lang="en-US" sz="44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fa-IR" sz="3500" dirty="0" smtClean="0">
                <a:cs typeface="B Lotus" pitchFamily="2" charset="-78"/>
              </a:rPr>
              <a:t>فهرست مطالب</a:t>
            </a:r>
          </a:p>
          <a:p>
            <a:pPr algn="just" rtl="1">
              <a:buNone/>
            </a:pPr>
            <a:endParaRPr lang="fa-IR" sz="3500" dirty="0">
              <a:cs typeface="B Lotus" pitchFamily="2" charset="-78"/>
            </a:endParaRPr>
          </a:p>
          <a:p>
            <a:pPr algn="just" rtl="1">
              <a:buNone/>
            </a:pPr>
            <a:r>
              <a:rPr lang="fa-IR" sz="3500" dirty="0" smtClean="0">
                <a:cs typeface="B Lotus" pitchFamily="2" charset="-78"/>
              </a:rPr>
              <a:t>بخش 1</a:t>
            </a:r>
          </a:p>
          <a:p>
            <a:pPr algn="just" rtl="1">
              <a:buNone/>
            </a:pPr>
            <a:r>
              <a:rPr lang="fa-IR" sz="3500" dirty="0" smtClean="0">
                <a:cs typeface="B Lotus" pitchFamily="2" charset="-78"/>
              </a:rPr>
              <a:t>بخش 2</a:t>
            </a:r>
          </a:p>
          <a:p>
            <a:pPr algn="just" rtl="1">
              <a:buNone/>
            </a:pPr>
            <a:r>
              <a:rPr lang="fa-IR" sz="3500" dirty="0" smtClean="0">
                <a:cs typeface="B Lotus" pitchFamily="2" charset="-78"/>
              </a:rPr>
              <a:t>بخش 3</a:t>
            </a:r>
            <a:endParaRPr lang="fa-IR" sz="3500" dirty="0" smtClean="0">
              <a:cs typeface="B Lotus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fa-IR" sz="3500" dirty="0" smtClean="0">
                <a:cs typeface="B Lotus" pitchFamily="2" charset="-78"/>
              </a:rPr>
              <a:t>مقدمه</a:t>
            </a:r>
          </a:p>
        </p:txBody>
      </p:sp>
    </p:spTree>
    <p:extLst>
      <p:ext uri="{BB962C8B-B14F-4D97-AF65-F5344CB8AC3E}">
        <p14:creationId xmlns:p14="http://schemas.microsoft.com/office/powerpoint/2010/main" val="390520617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7200" dirty="0" smtClean="0"/>
              <a:t>فصل اول</a:t>
            </a:r>
            <a:endParaRPr lang="fa-IR" sz="7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متن در اینجا درج شود...</a:t>
            </a:r>
          </a:p>
          <a:p>
            <a:pPr algn="r" rtl="1"/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سرفهرست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90639492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0" y="2514600"/>
            <a:ext cx="9144000" cy="68580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4800" dirty="0" smtClean="0">
                <a:solidFill>
                  <a:schemeClr val="bg1">
                    <a:lumMod val="85000"/>
                  </a:schemeClr>
                </a:solidFill>
                <a:cs typeface="B Titr" panose="00000700000000000000" pitchFamily="2" charset="-78"/>
              </a:rPr>
              <a:t>با تشکر از حسن توجه شما</a:t>
            </a:r>
            <a:endParaRPr lang="en-US" sz="4800" dirty="0">
              <a:solidFill>
                <a:schemeClr val="bg1">
                  <a:lumMod val="85000"/>
                </a:schemeClr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834</TotalTime>
  <Words>45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 Lotus</vt:lpstr>
      <vt:lpstr>B Titr</vt:lpstr>
      <vt:lpstr>Calibri</vt:lpstr>
      <vt:lpstr>Constantia</vt:lpstr>
      <vt:lpstr>IranNastaliq</vt:lpstr>
      <vt:lpstr>Times New Roman</vt:lpstr>
      <vt:lpstr>Wingdings 2</vt:lpstr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سرفهرست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Home</cp:lastModifiedBy>
  <cp:revision>96</cp:revision>
  <dcterms:created xsi:type="dcterms:W3CDTF">2006-08-16T00:00:00Z</dcterms:created>
  <dcterms:modified xsi:type="dcterms:W3CDTF">2018-09-11T08:29:52Z</dcterms:modified>
</cp:coreProperties>
</file>