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81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3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CE18D-012F-45FB-8AD8-41F9865BD6C4}" type="datetimeFigureOut">
              <a:rPr lang="fa-IR" smtClean="0"/>
              <a:pPr/>
              <a:t>01/01/1440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5CC24-7333-4D29-8A3C-9E4D6216451F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s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800" y="332656"/>
            <a:ext cx="4121423" cy="2357454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854696" cy="2084812"/>
          </a:xfrm>
        </p:spPr>
        <p:txBody>
          <a:bodyPr>
            <a:noAutofit/>
          </a:bodyPr>
          <a:lstStyle/>
          <a:p>
            <a:endParaRPr lang="fa-IR" sz="3200" dirty="0" smtClean="0"/>
          </a:p>
          <a:p>
            <a:pPr algn="ctr"/>
            <a:r>
              <a:rPr lang="fa-IR" sz="3200" dirty="0" smtClean="0"/>
              <a:t>عنوان </a:t>
            </a:r>
            <a:r>
              <a:rPr lang="fa-IR" sz="3200" dirty="0" smtClean="0"/>
              <a:t>پروژه</a:t>
            </a:r>
          </a:p>
          <a:p>
            <a:pPr algn="ctr"/>
            <a:r>
              <a:rPr lang="fa-IR" sz="4400" dirty="0" smtClean="0"/>
              <a:t>عنوان پروژه در اینجا درج شود</a:t>
            </a:r>
          </a:p>
          <a:p>
            <a:pPr algn="ctr"/>
            <a:endParaRPr lang="fa-IR" sz="3200" dirty="0" smtClean="0"/>
          </a:p>
          <a:p>
            <a:pPr algn="ctr"/>
            <a:r>
              <a:rPr lang="fa-IR" sz="3200" dirty="0" smtClean="0"/>
              <a:t>استاد مربوطه </a:t>
            </a:r>
            <a:r>
              <a:rPr lang="fa-IR" sz="3200" dirty="0" smtClean="0"/>
              <a:t>:</a:t>
            </a:r>
          </a:p>
          <a:p>
            <a:pPr algn="ctr"/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idx="1"/>
          </p:nvPr>
        </p:nvSpPr>
        <p:spPr bwMode="auto"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normAutofit/>
            <a:flatTx/>
          </a:bodyPr>
          <a:lstStyle/>
          <a:p>
            <a:pPr>
              <a:buNone/>
            </a:pPr>
            <a:r>
              <a:rPr lang="fa-IR" sz="4000" b="1" dirty="0" smtClean="0">
                <a:cs typeface="B Nazanin" pitchFamily="2" charset="-78"/>
              </a:rPr>
              <a:t>فهرست مطالب</a:t>
            </a:r>
            <a:endParaRPr lang="fa-IR" sz="4000" b="1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2276872"/>
            <a:ext cx="3744416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500" dirty="0" smtClean="0">
                <a:cs typeface="B Nazanin" panose="00000400000000000000" pitchFamily="2" charset="-78"/>
              </a:rPr>
              <a:t>بخش 1</a:t>
            </a:r>
          </a:p>
          <a:p>
            <a:r>
              <a:rPr lang="fa-IR" sz="2500" dirty="0" smtClean="0">
                <a:cs typeface="B Nazanin" panose="00000400000000000000" pitchFamily="2" charset="-78"/>
              </a:rPr>
              <a:t>بخش 2</a:t>
            </a:r>
          </a:p>
          <a:p>
            <a:r>
              <a:rPr lang="fa-IR" sz="2500" dirty="0" smtClean="0">
                <a:cs typeface="B Nazanin" panose="00000400000000000000" pitchFamily="2" charset="-78"/>
              </a:rPr>
              <a:t>بخش 3</a:t>
            </a:r>
          </a:p>
          <a:p>
            <a:r>
              <a:rPr lang="fa-IR" sz="2500" dirty="0" smtClean="0">
                <a:cs typeface="B Nazanin" panose="00000400000000000000" pitchFamily="2" charset="-78"/>
              </a:rPr>
              <a:t>...</a:t>
            </a:r>
            <a:endParaRPr lang="fa-IR" sz="25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> موضوع پروژه :</a:t>
            </a:r>
            <a:br>
              <a:rPr lang="fa-IR" sz="3600" b="1" dirty="0" smtClean="0">
                <a:latin typeface="IranNastaliq" pitchFamily="18" charset="0"/>
                <a:cs typeface="B Nazanin" pitchFamily="2" charset="-78"/>
              </a:rPr>
            </a:br>
            <a:r>
              <a:rPr lang="fa-IR" sz="3600" b="1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fa-IR" sz="3600" b="1" dirty="0" smtClean="0">
                <a:latin typeface="IranNastaliq" pitchFamily="18" charset="0"/>
                <a:cs typeface="B Nazanin" pitchFamily="2" charset="-78"/>
              </a:rPr>
            </a:br>
            <a:endParaRPr lang="en-US" sz="4000" b="1" dirty="0" smtClean="0">
              <a:latin typeface="IranNastaliq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8229600" cy="176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3200" b="1" dirty="0" smtClean="0">
                <a:solidFill>
                  <a:schemeClr val="hlink"/>
                </a:solidFill>
                <a:cs typeface="B Titr" pitchFamily="2" charset="-78"/>
              </a:rPr>
              <a:t>مقدمه</a:t>
            </a:r>
            <a:endParaRPr lang="fa-IR" sz="3200" b="1" dirty="0">
              <a:solidFill>
                <a:schemeClr val="hlink"/>
              </a:solidFill>
              <a:cs typeface="B Titr" pitchFamily="2" charset="-78"/>
            </a:endParaRPr>
          </a:p>
          <a:p>
            <a:endParaRPr lang="fa-IR" sz="3200" b="1" dirty="0">
              <a:solidFill>
                <a:schemeClr val="hlink"/>
              </a:solidFill>
              <a:cs typeface="B Titr" pitchFamily="2" charset="-78"/>
            </a:endParaRPr>
          </a:p>
          <a:p>
            <a:r>
              <a:rPr lang="fa-IR" sz="3200" b="1" dirty="0" smtClean="0">
                <a:cs typeface="B Nazanin" pitchFamily="2" charset="-78"/>
              </a:rPr>
              <a:t>متن مقدمه</a:t>
            </a:r>
            <a:endParaRPr lang="en-US" sz="32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>
            <a:spLocks noChangeArrowheads="1"/>
          </p:cNvSpPr>
          <p:nvPr/>
        </p:nvSpPr>
        <p:spPr bwMode="auto">
          <a:xfrm>
            <a:off x="7924800" y="5867400"/>
            <a:ext cx="990600" cy="765175"/>
          </a:xfrm>
          <a:prstGeom prst="flowChartMagneticDisk">
            <a:avLst/>
          </a:prstGeom>
          <a:solidFill>
            <a:srgbClr val="CCFFFF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8</a:t>
            </a:r>
          </a:p>
        </p:txBody>
      </p:sp>
      <p:sp>
        <p:nvSpPr>
          <p:cNvPr id="3" name="Flowchart: Magnetic Disk 2"/>
          <p:cNvSpPr>
            <a:spLocks noChangeArrowheads="1"/>
          </p:cNvSpPr>
          <p:nvPr/>
        </p:nvSpPr>
        <p:spPr bwMode="auto">
          <a:xfrm>
            <a:off x="7924800" y="5181600"/>
            <a:ext cx="990600" cy="765175"/>
          </a:xfrm>
          <a:prstGeom prst="flowChartMagneticDisk">
            <a:avLst/>
          </a:prstGeom>
          <a:solidFill>
            <a:srgbClr val="CCFFCC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7</a:t>
            </a:r>
          </a:p>
        </p:txBody>
      </p:sp>
      <p:sp>
        <p:nvSpPr>
          <p:cNvPr id="4" name="Flowchart: Magnetic Disk 3"/>
          <p:cNvSpPr>
            <a:spLocks noChangeArrowheads="1"/>
          </p:cNvSpPr>
          <p:nvPr/>
        </p:nvSpPr>
        <p:spPr bwMode="auto">
          <a:xfrm>
            <a:off x="7924800" y="4495800"/>
            <a:ext cx="990600" cy="765175"/>
          </a:xfrm>
          <a:prstGeom prst="flowChartMagneticDisk">
            <a:avLst/>
          </a:prstGeom>
          <a:solidFill>
            <a:srgbClr val="CCFFFF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6</a:t>
            </a:r>
          </a:p>
        </p:txBody>
      </p:sp>
      <p:sp>
        <p:nvSpPr>
          <p:cNvPr id="5" name="Flowchart: Magnetic Disk 4"/>
          <p:cNvSpPr>
            <a:spLocks noChangeArrowheads="1"/>
          </p:cNvSpPr>
          <p:nvPr/>
        </p:nvSpPr>
        <p:spPr bwMode="auto">
          <a:xfrm>
            <a:off x="7924800" y="3810000"/>
            <a:ext cx="990600" cy="765175"/>
          </a:xfrm>
          <a:prstGeom prst="flowChartMagneticDisk">
            <a:avLst/>
          </a:prstGeom>
          <a:solidFill>
            <a:srgbClr val="CCFFCC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5</a:t>
            </a:r>
          </a:p>
        </p:txBody>
      </p:sp>
      <p:sp>
        <p:nvSpPr>
          <p:cNvPr id="6" name="Flowchart: Magnetic Disk 5"/>
          <p:cNvSpPr>
            <a:spLocks noChangeArrowheads="1"/>
          </p:cNvSpPr>
          <p:nvPr/>
        </p:nvSpPr>
        <p:spPr bwMode="auto">
          <a:xfrm>
            <a:off x="7924800" y="3124200"/>
            <a:ext cx="990600" cy="765175"/>
          </a:xfrm>
          <a:prstGeom prst="flowChartMagneticDisk">
            <a:avLst/>
          </a:prstGeom>
          <a:solidFill>
            <a:srgbClr val="CCFFFF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4</a:t>
            </a:r>
          </a:p>
        </p:txBody>
      </p:sp>
      <p:sp>
        <p:nvSpPr>
          <p:cNvPr id="7" name="Flowchart: Magnetic Disk 6"/>
          <p:cNvSpPr>
            <a:spLocks noChangeArrowheads="1"/>
          </p:cNvSpPr>
          <p:nvPr/>
        </p:nvSpPr>
        <p:spPr bwMode="auto">
          <a:xfrm>
            <a:off x="7924800" y="2438400"/>
            <a:ext cx="990600" cy="765175"/>
          </a:xfrm>
          <a:prstGeom prst="flowChartMagneticDisk">
            <a:avLst/>
          </a:prstGeom>
          <a:solidFill>
            <a:srgbClr val="CCFFCC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3</a:t>
            </a:r>
          </a:p>
        </p:txBody>
      </p:sp>
      <p:sp>
        <p:nvSpPr>
          <p:cNvPr id="8" name="Flowchart: Magnetic Disk 7"/>
          <p:cNvSpPr>
            <a:spLocks noChangeArrowheads="1"/>
          </p:cNvSpPr>
          <p:nvPr/>
        </p:nvSpPr>
        <p:spPr bwMode="auto">
          <a:xfrm>
            <a:off x="7924800" y="1676400"/>
            <a:ext cx="990600" cy="841375"/>
          </a:xfrm>
          <a:prstGeom prst="flowChartMagneticDisk">
            <a:avLst/>
          </a:prstGeom>
          <a:solidFill>
            <a:srgbClr val="CCFFFF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2</a:t>
            </a:r>
          </a:p>
        </p:txBody>
      </p:sp>
      <p:sp>
        <p:nvSpPr>
          <p:cNvPr id="9" name="Flowchart: Magnetic Disk 41"/>
          <p:cNvSpPr>
            <a:spLocks noChangeArrowheads="1"/>
          </p:cNvSpPr>
          <p:nvPr/>
        </p:nvSpPr>
        <p:spPr bwMode="auto">
          <a:xfrm>
            <a:off x="7924800" y="914400"/>
            <a:ext cx="990600" cy="841375"/>
          </a:xfrm>
          <a:prstGeom prst="flowChartMagneticDisk">
            <a:avLst/>
          </a:prstGeom>
          <a:solidFill>
            <a:srgbClr val="CCFFCC"/>
          </a:solidFill>
          <a:ln w="54991" cmpd="thickThin" algn="ctr">
            <a:solidFill>
              <a:srgbClr val="7D3C4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fa-IR">
                <a:solidFill>
                  <a:srgbClr val="000000"/>
                </a:solidFill>
                <a:latin typeface="Lucida Sans Unicode" pitchFamily="34" charset="0"/>
                <a:cs typeface="B Titr" pitchFamily="2" charset="-78"/>
              </a:rPr>
              <a:t>1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0" y="3048000"/>
            <a:ext cx="4114800" cy="685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algn="ctr">
            <a:solidFill>
              <a:srgbClr val="EB641B"/>
            </a:solidFill>
            <a:round/>
            <a:headEnd/>
            <a:tailEnd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a-IR" sz="2000" b="1" dirty="0">
              <a:cs typeface="B Nazanin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47800" y="2362200"/>
            <a:ext cx="38862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a-IR" sz="2000" b="1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971800" y="1676400"/>
            <a:ext cx="3657600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a-IR" altLang="zh-CN" b="1" dirty="0" smtClean="0">
                <a:solidFill>
                  <a:schemeClr val="tx1"/>
                </a:solidFill>
                <a:latin typeface="Arial" pitchFamily="34" charset="0"/>
                <a:cs typeface="B Nazanin" pitchFamily="2" charset="-78"/>
              </a:rPr>
              <a:t>2</a:t>
            </a:r>
            <a:endParaRPr lang="fa-IR" sz="12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81400" y="990600"/>
            <a:ext cx="4114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a-IR" sz="2000" b="1" smtClean="0">
                <a:solidFill>
                  <a:schemeClr val="tx1"/>
                </a:solidFill>
                <a:latin typeface="Arial" pitchFamily="34" charset="0"/>
                <a:cs typeface="B Nazanin" pitchFamily="2" charset="-78"/>
              </a:rPr>
              <a:t>1 منابع در اینجا درج شود</a:t>
            </a:r>
            <a:endParaRPr lang="fa-IR" sz="2000" dirty="0">
              <a:solidFill>
                <a:srgbClr val="000000"/>
              </a:solidFill>
              <a:cs typeface="B Nazanin" pitchFamily="2" charset="-78"/>
            </a:endParaRPr>
          </a:p>
        </p:txBody>
      </p:sp>
      <p:sp>
        <p:nvSpPr>
          <p:cNvPr id="14" name="Rounded Rectangle 8"/>
          <p:cNvSpPr/>
          <p:nvPr/>
        </p:nvSpPr>
        <p:spPr>
          <a:xfrm>
            <a:off x="2819400" y="5105400"/>
            <a:ext cx="36576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a-IR" sz="2000" b="1" dirty="0">
              <a:solidFill>
                <a:schemeClr val="tx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5" name="Rounded Rectangle 12"/>
          <p:cNvSpPr/>
          <p:nvPr/>
        </p:nvSpPr>
        <p:spPr>
          <a:xfrm>
            <a:off x="1371600" y="4419600"/>
            <a:ext cx="3886200" cy="609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a-IR" sz="2000" b="1" dirty="0">
              <a:solidFill>
                <a:schemeClr val="tx1"/>
              </a:solidFill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3733800"/>
            <a:ext cx="41148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7" name="Rounded Rectangle 5"/>
          <p:cNvSpPr>
            <a:spLocks noChangeArrowheads="1"/>
          </p:cNvSpPr>
          <p:nvPr/>
        </p:nvSpPr>
        <p:spPr bwMode="auto">
          <a:xfrm>
            <a:off x="3657600" y="5867400"/>
            <a:ext cx="4191000" cy="685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rgbClr val="EB641B"/>
            </a:solidFill>
            <a:round/>
            <a:headEnd/>
            <a:tailEnd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a-IR" sz="2000" dirty="0">
              <a:solidFill>
                <a:srgbClr val="000000"/>
              </a:solidFill>
              <a:latin typeface="Lucida Sans Unicode" pitchFamily="34" charset="0"/>
              <a:cs typeface="B Nazanin" pitchFamily="2" charset="-78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786314" y="428604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a-IR" sz="2800" b="1" dirty="0">
                <a:solidFill>
                  <a:srgbClr val="FF6600"/>
                </a:solidFill>
                <a:cs typeface="B Titr" pitchFamily="2" charset="-78"/>
              </a:rPr>
              <a:t>منابع و مآخذ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46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宋体</vt:lpstr>
      <vt:lpstr>Arial</vt:lpstr>
      <vt:lpstr>B Nazanin</vt:lpstr>
      <vt:lpstr>B Titr</vt:lpstr>
      <vt:lpstr>Calibri</vt:lpstr>
      <vt:lpstr>Constantia</vt:lpstr>
      <vt:lpstr>IranNastaliq</vt:lpstr>
      <vt:lpstr>Lucida Sans Unicode</vt:lpstr>
      <vt:lpstr>Majalla UI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Milad</dc:creator>
  <cp:lastModifiedBy>Home</cp:lastModifiedBy>
  <cp:revision>21</cp:revision>
  <dcterms:created xsi:type="dcterms:W3CDTF">2013-05-12T18:32:51Z</dcterms:created>
  <dcterms:modified xsi:type="dcterms:W3CDTF">2018-09-11T08:25:58Z</dcterms:modified>
</cp:coreProperties>
</file>