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291" r:id="rId3"/>
    <p:sldId id="292" r:id="rId4"/>
    <p:sldId id="293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90" r:id="rId1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01A"/>
    <a:srgbClr val="CBCBCB"/>
    <a:srgbClr val="2A2A2A"/>
    <a:srgbClr val="BE0000"/>
    <a:srgbClr val="FF8D00"/>
    <a:srgbClr val="373737"/>
    <a:srgbClr val="1E1F24"/>
    <a:srgbClr val="34373E"/>
    <a:srgbClr val="F3F3F5"/>
    <a:srgbClr val="CDF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3" autoAdjust="0"/>
    <p:restoredTop sz="87059" autoAdjust="0"/>
  </p:normalViewPr>
  <p:slideViewPr>
    <p:cSldViewPr>
      <p:cViewPr varScale="1">
        <p:scale>
          <a:sx n="76" d="100"/>
          <a:sy n="76" d="100"/>
        </p:scale>
        <p:origin x="108" y="32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77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D28AA-8E22-4080-823E-FA7709554F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50EC42-08DC-4B37-ACE9-BD9DB05C4637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اول</a:t>
          </a:r>
          <a:endParaRPr lang="en-GB" dirty="0">
            <a:cs typeface="B Nazanin" panose="00000400000000000000" pitchFamily="2" charset="-78"/>
          </a:endParaRPr>
        </a:p>
      </dgm:t>
    </dgm:pt>
    <dgm:pt modelId="{315EBDA5-44F0-4672-B59D-A86F1351D00C}" type="parTrans" cxnId="{6B613B5B-44CC-4EFE-A35E-20C6A9D58509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C694F0F7-A1A0-446B-AAB9-2A29EF2C1D21}" type="sibTrans" cxnId="{6B613B5B-44CC-4EFE-A35E-20C6A9D58509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47BEBDC0-8FD8-48ED-98A9-D765A117C6D4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اول</a:t>
          </a:r>
          <a:endParaRPr lang="en-GB" dirty="0">
            <a:cs typeface="B Nazanin" panose="00000400000000000000" pitchFamily="2" charset="-78"/>
          </a:endParaRPr>
        </a:p>
      </dgm:t>
    </dgm:pt>
    <dgm:pt modelId="{4D356624-B576-48A5-8265-39C7D303AD58}" type="parTrans" cxnId="{4977500E-55BB-4532-9196-43659AB07B5D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41C0EB48-47C2-44B4-A027-73B56B89A74B}" type="sibTrans" cxnId="{4977500E-55BB-4532-9196-43659AB07B5D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FA0B1E9E-98DF-41DB-BD20-FE570B23E589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دوم</a:t>
          </a:r>
          <a:endParaRPr lang="en-GB" dirty="0">
            <a:cs typeface="B Nazanin" panose="00000400000000000000" pitchFamily="2" charset="-78"/>
          </a:endParaRPr>
        </a:p>
      </dgm:t>
    </dgm:pt>
    <dgm:pt modelId="{21F13677-EC4F-4A0D-8F36-5466676B5708}" type="parTrans" cxnId="{F3376FC1-ABE0-4BCD-83A6-0666E3D34ED0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7A170EFA-B312-4668-BEF6-FB5A712BB60B}" type="sibTrans" cxnId="{F3376FC1-ABE0-4BCD-83A6-0666E3D34ED0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ACE1ADF4-1E26-4B3E-8F33-8F82D318C9CB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دوم</a:t>
          </a:r>
          <a:endParaRPr lang="en-GB" dirty="0">
            <a:cs typeface="B Nazanin" panose="00000400000000000000" pitchFamily="2" charset="-78"/>
          </a:endParaRPr>
        </a:p>
      </dgm:t>
    </dgm:pt>
    <dgm:pt modelId="{AD9E6094-6323-4F92-9B9A-6790F9380DAC}" type="parTrans" cxnId="{06AAD480-A5AC-4FA2-9096-F40F06873A06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49F989A1-99A8-4032-85C7-1D66E7DB6A41}" type="sibTrans" cxnId="{06AAD480-A5AC-4FA2-9096-F40F06873A06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ED8FFF72-1D8D-43DF-BDB8-4EB74C84923E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سوم</a:t>
          </a:r>
          <a:endParaRPr lang="en-GB" dirty="0">
            <a:cs typeface="B Nazanin" panose="00000400000000000000" pitchFamily="2" charset="-78"/>
          </a:endParaRPr>
        </a:p>
      </dgm:t>
    </dgm:pt>
    <dgm:pt modelId="{EEAFA182-DD33-437E-ADDC-12F5B37BD4A9}" type="parTrans" cxnId="{5B551EA4-DFBB-4464-9261-622A33D95232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B355D1E5-0B0A-4179-8EA8-CCA791B9B1D9}" type="sibTrans" cxnId="{5B551EA4-DFBB-4464-9261-622A33D95232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DAEAD010-D9BE-452D-AE61-B65EA6B98ADD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سوم</a:t>
          </a:r>
          <a:endParaRPr lang="en-GB" dirty="0">
            <a:cs typeface="B Nazanin" panose="00000400000000000000" pitchFamily="2" charset="-78"/>
          </a:endParaRPr>
        </a:p>
      </dgm:t>
    </dgm:pt>
    <dgm:pt modelId="{A9958E9C-4557-4AD0-B55E-ADA9B1E74372}" type="parTrans" cxnId="{A0F70063-C9FD-41EB-A28A-B550F16AA7D2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E4F09EF4-FA92-45A9-A27B-FC8F6DF06D02}" type="sibTrans" cxnId="{A0F70063-C9FD-41EB-A28A-B550F16AA7D2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DA0823F9-EC63-4A76-A067-F18BA240C1B7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چهارم</a:t>
          </a:r>
          <a:endParaRPr lang="en-GB" dirty="0">
            <a:cs typeface="B Nazanin" panose="00000400000000000000" pitchFamily="2" charset="-78"/>
          </a:endParaRPr>
        </a:p>
      </dgm:t>
    </dgm:pt>
    <dgm:pt modelId="{A743609A-F8D8-4DF6-B9F1-74E0859AC2FA}" type="parTrans" cxnId="{64E898B8-0ACF-4474-B359-5E6238007CDA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98676FAE-024E-46CE-94BE-FD94133B3BBE}" type="sibTrans" cxnId="{64E898B8-0ACF-4474-B359-5E6238007CDA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C4CBBEA3-A513-4E91-8B17-A3D88E026277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چهارم</a:t>
          </a:r>
          <a:endParaRPr lang="en-GB" dirty="0">
            <a:cs typeface="B Nazanin" panose="00000400000000000000" pitchFamily="2" charset="-78"/>
          </a:endParaRPr>
        </a:p>
      </dgm:t>
    </dgm:pt>
    <dgm:pt modelId="{618F048F-7531-4CAC-91ED-52B9642B600C}" type="parTrans" cxnId="{C096D6D2-BAA2-43A7-BD18-D5E77F4518B6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0E304462-182F-4267-BCBC-6F7A19B75221}" type="sibTrans" cxnId="{C096D6D2-BAA2-43A7-BD18-D5E77F4518B6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75B6F442-509A-402A-B65A-B667D8A92EAC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پنجم</a:t>
          </a:r>
          <a:endParaRPr lang="en-GB" dirty="0">
            <a:cs typeface="B Nazanin" panose="00000400000000000000" pitchFamily="2" charset="-78"/>
          </a:endParaRPr>
        </a:p>
      </dgm:t>
    </dgm:pt>
    <dgm:pt modelId="{ADE80962-667E-4995-B75E-7EB590BF0CC2}" type="parTrans" cxnId="{3B96D8F0-DE5A-487B-9348-B890288F11D9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23E21D64-DD1C-4CBE-9D68-C0D8021606F8}" type="sibTrans" cxnId="{3B96D8F0-DE5A-487B-9348-B890288F11D9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2FA8BAD9-2891-4A58-A8A1-145D368EEA9B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پنجم</a:t>
          </a:r>
          <a:endParaRPr lang="en-GB" dirty="0">
            <a:cs typeface="B Nazanin" panose="00000400000000000000" pitchFamily="2" charset="-78"/>
          </a:endParaRPr>
        </a:p>
      </dgm:t>
    </dgm:pt>
    <dgm:pt modelId="{1A252FED-7874-426D-A209-9DBEDB5BE37A}" type="parTrans" cxnId="{3F553112-F0F2-4119-B096-34020A3AB28D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C42903EB-4A83-492C-AB4A-4820EDCF5EB6}" type="sibTrans" cxnId="{3F553112-F0F2-4119-B096-34020A3AB28D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B74205BB-73E5-4DD6-BCB3-6632646CA02C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فصل ششم</a:t>
          </a:r>
          <a:endParaRPr lang="en-GB" dirty="0">
            <a:cs typeface="B Nazanin" panose="00000400000000000000" pitchFamily="2" charset="-78"/>
          </a:endParaRPr>
        </a:p>
      </dgm:t>
    </dgm:pt>
    <dgm:pt modelId="{CB82FD42-CDA1-4608-A9D5-AA5BB1E73708}" type="parTrans" cxnId="{3C64DB35-BB5F-48F7-BCFF-70DCFEE6E0D1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5AEAC313-C92E-4EE1-93CC-52808567B329}" type="sibTrans" cxnId="{3C64DB35-BB5F-48F7-BCFF-70DCFEE6E0D1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C9230865-6F3D-4B0B-BA70-AF25FEE11C09}">
      <dgm:prSet phldrT="[Text]"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عنوان فصل ششم</a:t>
          </a:r>
          <a:endParaRPr lang="en-GB" dirty="0">
            <a:cs typeface="B Nazanin" panose="00000400000000000000" pitchFamily="2" charset="-78"/>
          </a:endParaRPr>
        </a:p>
      </dgm:t>
    </dgm:pt>
    <dgm:pt modelId="{E10F44F2-09E0-410E-9D52-5EEDADA9A6AE}" type="parTrans" cxnId="{56666A21-5574-4A75-BD52-5B9E270EDA28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6F35CAC3-C35A-44FF-86A4-59A02387B8E0}" type="sibTrans" cxnId="{56666A21-5574-4A75-BD52-5B9E270EDA28}">
      <dgm:prSet/>
      <dgm:spPr/>
      <dgm:t>
        <a:bodyPr/>
        <a:lstStyle/>
        <a:p>
          <a:pPr rtl="1"/>
          <a:endParaRPr lang="en-GB">
            <a:cs typeface="B Nazanin" panose="00000400000000000000" pitchFamily="2" charset="-78"/>
          </a:endParaRPr>
        </a:p>
      </dgm:t>
    </dgm:pt>
    <dgm:pt modelId="{C17B8CD4-4966-44BD-A971-19B197ECBE05}" type="pres">
      <dgm:prSet presAssocID="{9B5D28AA-8E22-4080-823E-FA7709554F01}" presName="linear" presStyleCnt="0">
        <dgm:presLayoutVars>
          <dgm:animLvl val="lvl"/>
          <dgm:resizeHandles val="exact"/>
        </dgm:presLayoutVars>
      </dgm:prSet>
      <dgm:spPr/>
    </dgm:pt>
    <dgm:pt modelId="{07A999F4-F4F3-4C87-86FC-F59C8EBD9A41}" type="pres">
      <dgm:prSet presAssocID="{5F50EC42-08DC-4B37-ACE9-BD9DB05C463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878362E-94A8-430C-AD4F-EEC3A8854617}" type="pres">
      <dgm:prSet presAssocID="{5F50EC42-08DC-4B37-ACE9-BD9DB05C4637}" presName="childText" presStyleLbl="revTx" presStyleIdx="0" presStyleCnt="6">
        <dgm:presLayoutVars>
          <dgm:bulletEnabled val="1"/>
        </dgm:presLayoutVars>
      </dgm:prSet>
      <dgm:spPr/>
    </dgm:pt>
    <dgm:pt modelId="{31215E0B-D3D1-44EE-A7BB-202B1B24BC16}" type="pres">
      <dgm:prSet presAssocID="{FA0B1E9E-98DF-41DB-BD20-FE570B23E58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F44D262-207A-488A-B078-835F6E34F466}" type="pres">
      <dgm:prSet presAssocID="{FA0B1E9E-98DF-41DB-BD20-FE570B23E589}" presName="childText" presStyleLbl="revTx" presStyleIdx="1" presStyleCnt="6">
        <dgm:presLayoutVars>
          <dgm:bulletEnabled val="1"/>
        </dgm:presLayoutVars>
      </dgm:prSet>
      <dgm:spPr/>
    </dgm:pt>
    <dgm:pt modelId="{2F460A48-F6CE-4A84-90EC-4FD5E0E0212D}" type="pres">
      <dgm:prSet presAssocID="{ED8FFF72-1D8D-43DF-BDB8-4EB74C84923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79CCD43-F8D5-4065-B788-10F68A02AD72}" type="pres">
      <dgm:prSet presAssocID="{ED8FFF72-1D8D-43DF-BDB8-4EB74C84923E}" presName="childText" presStyleLbl="revTx" presStyleIdx="2" presStyleCnt="6">
        <dgm:presLayoutVars>
          <dgm:bulletEnabled val="1"/>
        </dgm:presLayoutVars>
      </dgm:prSet>
      <dgm:spPr/>
    </dgm:pt>
    <dgm:pt modelId="{C9CDD54F-76CA-44DA-B02E-71E27D564EE5}" type="pres">
      <dgm:prSet presAssocID="{DA0823F9-EC63-4A76-A067-F18BA240C1B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67031BE-C393-4325-9677-1E86B1C0DA93}" type="pres">
      <dgm:prSet presAssocID="{DA0823F9-EC63-4A76-A067-F18BA240C1B7}" presName="childText" presStyleLbl="revTx" presStyleIdx="3" presStyleCnt="6">
        <dgm:presLayoutVars>
          <dgm:bulletEnabled val="1"/>
        </dgm:presLayoutVars>
      </dgm:prSet>
      <dgm:spPr/>
    </dgm:pt>
    <dgm:pt modelId="{F575957B-1774-4374-A890-18261E083C9A}" type="pres">
      <dgm:prSet presAssocID="{75B6F442-509A-402A-B65A-B667D8A92EA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E4DCC71-E9A3-4DAA-9FB4-1FAFA2B085E1}" type="pres">
      <dgm:prSet presAssocID="{75B6F442-509A-402A-B65A-B667D8A92EAC}" presName="childText" presStyleLbl="revTx" presStyleIdx="4" presStyleCnt="6">
        <dgm:presLayoutVars>
          <dgm:bulletEnabled val="1"/>
        </dgm:presLayoutVars>
      </dgm:prSet>
      <dgm:spPr/>
    </dgm:pt>
    <dgm:pt modelId="{37088B3D-476F-45BF-A39F-FA31B704D09D}" type="pres">
      <dgm:prSet presAssocID="{B74205BB-73E5-4DD6-BCB3-6632646CA02C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257AE76C-EDE6-4836-ABDC-21FEC5F8F115}" type="pres">
      <dgm:prSet presAssocID="{B74205BB-73E5-4DD6-BCB3-6632646CA02C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1579A102-0F7A-4E56-B815-C4E71CEC0F22}" type="presOf" srcId="{5F50EC42-08DC-4B37-ACE9-BD9DB05C4637}" destId="{07A999F4-F4F3-4C87-86FC-F59C8EBD9A41}" srcOrd="0" destOrd="0" presId="urn:microsoft.com/office/officeart/2005/8/layout/vList2"/>
    <dgm:cxn modelId="{4977500E-55BB-4532-9196-43659AB07B5D}" srcId="{5F50EC42-08DC-4B37-ACE9-BD9DB05C4637}" destId="{47BEBDC0-8FD8-48ED-98A9-D765A117C6D4}" srcOrd="0" destOrd="0" parTransId="{4D356624-B576-48A5-8265-39C7D303AD58}" sibTransId="{41C0EB48-47C2-44B4-A027-73B56B89A74B}"/>
    <dgm:cxn modelId="{1399C30E-8359-4043-BC82-909B67963FD0}" type="presOf" srcId="{ED8FFF72-1D8D-43DF-BDB8-4EB74C84923E}" destId="{2F460A48-F6CE-4A84-90EC-4FD5E0E0212D}" srcOrd="0" destOrd="0" presId="urn:microsoft.com/office/officeart/2005/8/layout/vList2"/>
    <dgm:cxn modelId="{3F553112-F0F2-4119-B096-34020A3AB28D}" srcId="{75B6F442-509A-402A-B65A-B667D8A92EAC}" destId="{2FA8BAD9-2891-4A58-A8A1-145D368EEA9B}" srcOrd="0" destOrd="0" parTransId="{1A252FED-7874-426D-A209-9DBEDB5BE37A}" sibTransId="{C42903EB-4A83-492C-AB4A-4820EDCF5EB6}"/>
    <dgm:cxn modelId="{56666A21-5574-4A75-BD52-5B9E270EDA28}" srcId="{B74205BB-73E5-4DD6-BCB3-6632646CA02C}" destId="{C9230865-6F3D-4B0B-BA70-AF25FEE11C09}" srcOrd="0" destOrd="0" parTransId="{E10F44F2-09E0-410E-9D52-5EEDADA9A6AE}" sibTransId="{6F35CAC3-C35A-44FF-86A4-59A02387B8E0}"/>
    <dgm:cxn modelId="{3C64DB35-BB5F-48F7-BCFF-70DCFEE6E0D1}" srcId="{9B5D28AA-8E22-4080-823E-FA7709554F01}" destId="{B74205BB-73E5-4DD6-BCB3-6632646CA02C}" srcOrd="5" destOrd="0" parTransId="{CB82FD42-CDA1-4608-A9D5-AA5BB1E73708}" sibTransId="{5AEAC313-C92E-4EE1-93CC-52808567B329}"/>
    <dgm:cxn modelId="{20B48138-CD0B-410D-9B5C-FF63621DCC57}" type="presOf" srcId="{9B5D28AA-8E22-4080-823E-FA7709554F01}" destId="{C17B8CD4-4966-44BD-A971-19B197ECBE05}" srcOrd="0" destOrd="0" presId="urn:microsoft.com/office/officeart/2005/8/layout/vList2"/>
    <dgm:cxn modelId="{6B613B5B-44CC-4EFE-A35E-20C6A9D58509}" srcId="{9B5D28AA-8E22-4080-823E-FA7709554F01}" destId="{5F50EC42-08DC-4B37-ACE9-BD9DB05C4637}" srcOrd="0" destOrd="0" parTransId="{315EBDA5-44F0-4672-B59D-A86F1351D00C}" sibTransId="{C694F0F7-A1A0-446B-AAB9-2A29EF2C1D21}"/>
    <dgm:cxn modelId="{EF7DE961-9035-408E-A3F0-217EB9CC53C8}" type="presOf" srcId="{2FA8BAD9-2891-4A58-A8A1-145D368EEA9B}" destId="{EE4DCC71-E9A3-4DAA-9FB4-1FAFA2B085E1}" srcOrd="0" destOrd="0" presId="urn:microsoft.com/office/officeart/2005/8/layout/vList2"/>
    <dgm:cxn modelId="{A0F70063-C9FD-41EB-A28A-B550F16AA7D2}" srcId="{ED8FFF72-1D8D-43DF-BDB8-4EB74C84923E}" destId="{DAEAD010-D9BE-452D-AE61-B65EA6B98ADD}" srcOrd="0" destOrd="0" parTransId="{A9958E9C-4557-4AD0-B55E-ADA9B1E74372}" sibTransId="{E4F09EF4-FA92-45A9-A27B-FC8F6DF06D02}"/>
    <dgm:cxn modelId="{4A718470-39F9-4DA0-9B3A-74324324D6B5}" type="presOf" srcId="{47BEBDC0-8FD8-48ED-98A9-D765A117C6D4}" destId="{A878362E-94A8-430C-AD4F-EEC3A8854617}" srcOrd="0" destOrd="0" presId="urn:microsoft.com/office/officeart/2005/8/layout/vList2"/>
    <dgm:cxn modelId="{1FA25871-23DA-4AD7-B629-2C549D6F84FA}" type="presOf" srcId="{DA0823F9-EC63-4A76-A067-F18BA240C1B7}" destId="{C9CDD54F-76CA-44DA-B02E-71E27D564EE5}" srcOrd="0" destOrd="0" presId="urn:microsoft.com/office/officeart/2005/8/layout/vList2"/>
    <dgm:cxn modelId="{06AAD480-A5AC-4FA2-9096-F40F06873A06}" srcId="{FA0B1E9E-98DF-41DB-BD20-FE570B23E589}" destId="{ACE1ADF4-1E26-4B3E-8F33-8F82D318C9CB}" srcOrd="0" destOrd="0" parTransId="{AD9E6094-6323-4F92-9B9A-6790F9380DAC}" sibTransId="{49F989A1-99A8-4032-85C7-1D66E7DB6A41}"/>
    <dgm:cxn modelId="{CB080F8E-1789-4937-9600-D0696FC42154}" type="presOf" srcId="{FA0B1E9E-98DF-41DB-BD20-FE570B23E589}" destId="{31215E0B-D3D1-44EE-A7BB-202B1B24BC16}" srcOrd="0" destOrd="0" presId="urn:microsoft.com/office/officeart/2005/8/layout/vList2"/>
    <dgm:cxn modelId="{BA384B8F-A835-4046-8584-348900636FE7}" type="presOf" srcId="{C9230865-6F3D-4B0B-BA70-AF25FEE11C09}" destId="{257AE76C-EDE6-4836-ABDC-21FEC5F8F115}" srcOrd="0" destOrd="0" presId="urn:microsoft.com/office/officeart/2005/8/layout/vList2"/>
    <dgm:cxn modelId="{5B551EA4-DFBB-4464-9261-622A33D95232}" srcId="{9B5D28AA-8E22-4080-823E-FA7709554F01}" destId="{ED8FFF72-1D8D-43DF-BDB8-4EB74C84923E}" srcOrd="2" destOrd="0" parTransId="{EEAFA182-DD33-437E-ADDC-12F5B37BD4A9}" sibTransId="{B355D1E5-0B0A-4179-8EA8-CCA791B9B1D9}"/>
    <dgm:cxn modelId="{833B43B7-AA8C-40CA-890D-7A421E35B349}" type="presOf" srcId="{DAEAD010-D9BE-452D-AE61-B65EA6B98ADD}" destId="{979CCD43-F8D5-4065-B788-10F68A02AD72}" srcOrd="0" destOrd="0" presId="urn:microsoft.com/office/officeart/2005/8/layout/vList2"/>
    <dgm:cxn modelId="{64E898B8-0ACF-4474-B359-5E6238007CDA}" srcId="{9B5D28AA-8E22-4080-823E-FA7709554F01}" destId="{DA0823F9-EC63-4A76-A067-F18BA240C1B7}" srcOrd="3" destOrd="0" parTransId="{A743609A-F8D8-4DF6-B9F1-74E0859AC2FA}" sibTransId="{98676FAE-024E-46CE-94BE-FD94133B3BBE}"/>
    <dgm:cxn modelId="{92D835BD-E688-4F79-9EC9-7EE37CD48F32}" type="presOf" srcId="{75B6F442-509A-402A-B65A-B667D8A92EAC}" destId="{F575957B-1774-4374-A890-18261E083C9A}" srcOrd="0" destOrd="0" presId="urn:microsoft.com/office/officeart/2005/8/layout/vList2"/>
    <dgm:cxn modelId="{F3376FC1-ABE0-4BCD-83A6-0666E3D34ED0}" srcId="{9B5D28AA-8E22-4080-823E-FA7709554F01}" destId="{FA0B1E9E-98DF-41DB-BD20-FE570B23E589}" srcOrd="1" destOrd="0" parTransId="{21F13677-EC4F-4A0D-8F36-5466676B5708}" sibTransId="{7A170EFA-B312-4668-BEF6-FB5A712BB60B}"/>
    <dgm:cxn modelId="{C096D6D2-BAA2-43A7-BD18-D5E77F4518B6}" srcId="{DA0823F9-EC63-4A76-A067-F18BA240C1B7}" destId="{C4CBBEA3-A513-4E91-8B17-A3D88E026277}" srcOrd="0" destOrd="0" parTransId="{618F048F-7531-4CAC-91ED-52B9642B600C}" sibTransId="{0E304462-182F-4267-BCBC-6F7A19B75221}"/>
    <dgm:cxn modelId="{313269DA-532C-4291-B9A4-2AB3E685684C}" type="presOf" srcId="{ACE1ADF4-1E26-4B3E-8F33-8F82D318C9CB}" destId="{3F44D262-207A-488A-B078-835F6E34F466}" srcOrd="0" destOrd="0" presId="urn:microsoft.com/office/officeart/2005/8/layout/vList2"/>
    <dgm:cxn modelId="{B6DA7CDA-D22E-47E6-8F9A-93DA653FB144}" type="presOf" srcId="{C4CBBEA3-A513-4E91-8B17-A3D88E026277}" destId="{D67031BE-C393-4325-9677-1E86B1C0DA93}" srcOrd="0" destOrd="0" presId="urn:microsoft.com/office/officeart/2005/8/layout/vList2"/>
    <dgm:cxn modelId="{3B96D8F0-DE5A-487B-9348-B890288F11D9}" srcId="{9B5D28AA-8E22-4080-823E-FA7709554F01}" destId="{75B6F442-509A-402A-B65A-B667D8A92EAC}" srcOrd="4" destOrd="0" parTransId="{ADE80962-667E-4995-B75E-7EB590BF0CC2}" sibTransId="{23E21D64-DD1C-4CBE-9D68-C0D8021606F8}"/>
    <dgm:cxn modelId="{1BC596F1-66C4-451B-9129-F0DC21FD5A5C}" type="presOf" srcId="{B74205BB-73E5-4DD6-BCB3-6632646CA02C}" destId="{37088B3D-476F-45BF-A39F-FA31B704D09D}" srcOrd="0" destOrd="0" presId="urn:microsoft.com/office/officeart/2005/8/layout/vList2"/>
    <dgm:cxn modelId="{7D17F77E-DE40-4CAA-AA8E-54900DBC846A}" type="presParOf" srcId="{C17B8CD4-4966-44BD-A971-19B197ECBE05}" destId="{07A999F4-F4F3-4C87-86FC-F59C8EBD9A41}" srcOrd="0" destOrd="0" presId="urn:microsoft.com/office/officeart/2005/8/layout/vList2"/>
    <dgm:cxn modelId="{BDA91536-2F91-425A-8E6E-E61C72D7BDC2}" type="presParOf" srcId="{C17B8CD4-4966-44BD-A971-19B197ECBE05}" destId="{A878362E-94A8-430C-AD4F-EEC3A8854617}" srcOrd="1" destOrd="0" presId="urn:microsoft.com/office/officeart/2005/8/layout/vList2"/>
    <dgm:cxn modelId="{BC30B463-40B7-418A-944D-70ECC07EB358}" type="presParOf" srcId="{C17B8CD4-4966-44BD-A971-19B197ECBE05}" destId="{31215E0B-D3D1-44EE-A7BB-202B1B24BC16}" srcOrd="2" destOrd="0" presId="urn:microsoft.com/office/officeart/2005/8/layout/vList2"/>
    <dgm:cxn modelId="{44734C63-8BDB-4918-87C4-4147015EF899}" type="presParOf" srcId="{C17B8CD4-4966-44BD-A971-19B197ECBE05}" destId="{3F44D262-207A-488A-B078-835F6E34F466}" srcOrd="3" destOrd="0" presId="urn:microsoft.com/office/officeart/2005/8/layout/vList2"/>
    <dgm:cxn modelId="{0DCFE0C7-4EEE-40C6-9967-15EB6795A999}" type="presParOf" srcId="{C17B8CD4-4966-44BD-A971-19B197ECBE05}" destId="{2F460A48-F6CE-4A84-90EC-4FD5E0E0212D}" srcOrd="4" destOrd="0" presId="urn:microsoft.com/office/officeart/2005/8/layout/vList2"/>
    <dgm:cxn modelId="{A0F9D202-E70D-4255-A03C-2EBFA6BA16E7}" type="presParOf" srcId="{C17B8CD4-4966-44BD-A971-19B197ECBE05}" destId="{979CCD43-F8D5-4065-B788-10F68A02AD72}" srcOrd="5" destOrd="0" presId="urn:microsoft.com/office/officeart/2005/8/layout/vList2"/>
    <dgm:cxn modelId="{7C15D507-F619-4DE2-8495-5260AE5AA3F0}" type="presParOf" srcId="{C17B8CD4-4966-44BD-A971-19B197ECBE05}" destId="{C9CDD54F-76CA-44DA-B02E-71E27D564EE5}" srcOrd="6" destOrd="0" presId="urn:microsoft.com/office/officeart/2005/8/layout/vList2"/>
    <dgm:cxn modelId="{6C3D1A92-779C-4A1D-A2B0-D920EF994A0F}" type="presParOf" srcId="{C17B8CD4-4966-44BD-A971-19B197ECBE05}" destId="{D67031BE-C393-4325-9677-1E86B1C0DA93}" srcOrd="7" destOrd="0" presId="urn:microsoft.com/office/officeart/2005/8/layout/vList2"/>
    <dgm:cxn modelId="{3C13E322-F66A-4F19-9E52-4039960C4FAB}" type="presParOf" srcId="{C17B8CD4-4966-44BD-A971-19B197ECBE05}" destId="{F575957B-1774-4374-A890-18261E083C9A}" srcOrd="8" destOrd="0" presId="urn:microsoft.com/office/officeart/2005/8/layout/vList2"/>
    <dgm:cxn modelId="{ECC64E3E-F059-453A-94D5-F090319F7BEF}" type="presParOf" srcId="{C17B8CD4-4966-44BD-A971-19B197ECBE05}" destId="{EE4DCC71-E9A3-4DAA-9FB4-1FAFA2B085E1}" srcOrd="9" destOrd="0" presId="urn:microsoft.com/office/officeart/2005/8/layout/vList2"/>
    <dgm:cxn modelId="{8017BD21-C77D-418C-9CFE-3554832F6BE8}" type="presParOf" srcId="{C17B8CD4-4966-44BD-A971-19B197ECBE05}" destId="{37088B3D-476F-45BF-A39F-FA31B704D09D}" srcOrd="10" destOrd="0" presId="urn:microsoft.com/office/officeart/2005/8/layout/vList2"/>
    <dgm:cxn modelId="{17B1E3C3-894D-4572-9820-7115DD25F435}" type="presParOf" srcId="{C17B8CD4-4966-44BD-A971-19B197ECBE05}" destId="{257AE76C-EDE6-4836-ABDC-21FEC5F8F115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999F4-F4F3-4C87-86FC-F59C8EBD9A41}">
      <dsp:nvSpPr>
        <dsp:cNvPr id="0" name=""/>
        <dsp:cNvSpPr/>
      </dsp:nvSpPr>
      <dsp:spPr>
        <a:xfrm>
          <a:off x="0" y="30227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اول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57642"/>
        <a:ext cx="8071053" cy="506770"/>
      </dsp:txXfrm>
    </dsp:sp>
    <dsp:sp modelId="{A878362E-94A8-430C-AD4F-EEC3A8854617}">
      <dsp:nvSpPr>
        <dsp:cNvPr id="0" name=""/>
        <dsp:cNvSpPr/>
      </dsp:nvSpPr>
      <dsp:spPr>
        <a:xfrm>
          <a:off x="0" y="591827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اول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591827"/>
        <a:ext cx="8125883" cy="331200"/>
      </dsp:txXfrm>
    </dsp:sp>
    <dsp:sp modelId="{31215E0B-D3D1-44EE-A7BB-202B1B24BC16}">
      <dsp:nvSpPr>
        <dsp:cNvPr id="0" name=""/>
        <dsp:cNvSpPr/>
      </dsp:nvSpPr>
      <dsp:spPr>
        <a:xfrm>
          <a:off x="0" y="923027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دوم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950442"/>
        <a:ext cx="8071053" cy="506770"/>
      </dsp:txXfrm>
    </dsp:sp>
    <dsp:sp modelId="{3F44D262-207A-488A-B078-835F6E34F466}">
      <dsp:nvSpPr>
        <dsp:cNvPr id="0" name=""/>
        <dsp:cNvSpPr/>
      </dsp:nvSpPr>
      <dsp:spPr>
        <a:xfrm>
          <a:off x="0" y="1484627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دوم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1484627"/>
        <a:ext cx="8125883" cy="331200"/>
      </dsp:txXfrm>
    </dsp:sp>
    <dsp:sp modelId="{2F460A48-F6CE-4A84-90EC-4FD5E0E0212D}">
      <dsp:nvSpPr>
        <dsp:cNvPr id="0" name=""/>
        <dsp:cNvSpPr/>
      </dsp:nvSpPr>
      <dsp:spPr>
        <a:xfrm>
          <a:off x="0" y="1815827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سوم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1843242"/>
        <a:ext cx="8071053" cy="506770"/>
      </dsp:txXfrm>
    </dsp:sp>
    <dsp:sp modelId="{979CCD43-F8D5-4065-B788-10F68A02AD72}">
      <dsp:nvSpPr>
        <dsp:cNvPr id="0" name=""/>
        <dsp:cNvSpPr/>
      </dsp:nvSpPr>
      <dsp:spPr>
        <a:xfrm>
          <a:off x="0" y="2377428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سوم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2377428"/>
        <a:ext cx="8125883" cy="331200"/>
      </dsp:txXfrm>
    </dsp:sp>
    <dsp:sp modelId="{C9CDD54F-76CA-44DA-B02E-71E27D564EE5}">
      <dsp:nvSpPr>
        <dsp:cNvPr id="0" name=""/>
        <dsp:cNvSpPr/>
      </dsp:nvSpPr>
      <dsp:spPr>
        <a:xfrm>
          <a:off x="0" y="2708628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چهارم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2736043"/>
        <a:ext cx="8071053" cy="506770"/>
      </dsp:txXfrm>
    </dsp:sp>
    <dsp:sp modelId="{D67031BE-C393-4325-9677-1E86B1C0DA93}">
      <dsp:nvSpPr>
        <dsp:cNvPr id="0" name=""/>
        <dsp:cNvSpPr/>
      </dsp:nvSpPr>
      <dsp:spPr>
        <a:xfrm>
          <a:off x="0" y="3270228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چهارم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3270228"/>
        <a:ext cx="8125883" cy="331200"/>
      </dsp:txXfrm>
    </dsp:sp>
    <dsp:sp modelId="{F575957B-1774-4374-A890-18261E083C9A}">
      <dsp:nvSpPr>
        <dsp:cNvPr id="0" name=""/>
        <dsp:cNvSpPr/>
      </dsp:nvSpPr>
      <dsp:spPr>
        <a:xfrm>
          <a:off x="0" y="3601428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پنجم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3628843"/>
        <a:ext cx="8071053" cy="506770"/>
      </dsp:txXfrm>
    </dsp:sp>
    <dsp:sp modelId="{EE4DCC71-E9A3-4DAA-9FB4-1FAFA2B085E1}">
      <dsp:nvSpPr>
        <dsp:cNvPr id="0" name=""/>
        <dsp:cNvSpPr/>
      </dsp:nvSpPr>
      <dsp:spPr>
        <a:xfrm>
          <a:off x="0" y="4163028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پنجم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4163028"/>
        <a:ext cx="8125883" cy="331200"/>
      </dsp:txXfrm>
    </dsp:sp>
    <dsp:sp modelId="{37088B3D-476F-45BF-A39F-FA31B704D09D}">
      <dsp:nvSpPr>
        <dsp:cNvPr id="0" name=""/>
        <dsp:cNvSpPr/>
      </dsp:nvSpPr>
      <dsp:spPr>
        <a:xfrm>
          <a:off x="0" y="4494228"/>
          <a:ext cx="8125883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Nazanin" panose="00000400000000000000" pitchFamily="2" charset="-78"/>
            </a:rPr>
            <a:t>فصل ششم</a:t>
          </a:r>
          <a:endParaRPr lang="en-GB" sz="2000" kern="1200" dirty="0">
            <a:cs typeface="B Nazanin" panose="00000400000000000000" pitchFamily="2" charset="-78"/>
          </a:endParaRPr>
        </a:p>
      </dsp:txBody>
      <dsp:txXfrm>
        <a:off x="27415" y="4521643"/>
        <a:ext cx="8071053" cy="506770"/>
      </dsp:txXfrm>
    </dsp:sp>
    <dsp:sp modelId="{257AE76C-EDE6-4836-ABDC-21FEC5F8F115}">
      <dsp:nvSpPr>
        <dsp:cNvPr id="0" name=""/>
        <dsp:cNvSpPr/>
      </dsp:nvSpPr>
      <dsp:spPr>
        <a:xfrm>
          <a:off x="0" y="5055828"/>
          <a:ext cx="812588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97" tIns="25400" rIns="142240" bIns="2540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a-IR" sz="1600" kern="1200" dirty="0">
              <a:cs typeface="B Nazanin" panose="00000400000000000000" pitchFamily="2" charset="-78"/>
            </a:rPr>
            <a:t>عنوان فصل ششم</a:t>
          </a:r>
          <a:endParaRPr lang="en-GB" sz="1600" kern="1200" dirty="0">
            <a:cs typeface="B Nazanin" panose="00000400000000000000" pitchFamily="2" charset="-78"/>
          </a:endParaRPr>
        </a:p>
      </dsp:txBody>
      <dsp:txXfrm>
        <a:off x="0" y="5055828"/>
        <a:ext cx="8125883" cy="33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3E2B46-3006-034C-F2F6-38300349D3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F1681-6856-B9C3-FE49-E78C42ADBD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DD2EB-F79A-4C6A-AEDE-CB63A854C938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8F942-9C7D-304B-5AFB-D99A6FB87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F6858-6725-B114-5207-A93C4829D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857CC-B8E7-4E5E-858A-BE37EF5A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8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3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everage, fruit drink&#10;&#10;Description automatically generated">
            <a:extLst>
              <a:ext uri="{FF2B5EF4-FFF2-40B4-BE49-F238E27FC236}">
                <a16:creationId xmlns:a16="http://schemas.microsoft.com/office/drawing/2014/main" id="{044E5EEF-1069-FD77-A1D9-5491C7A7FF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71"/>
          <a:stretch/>
        </p:blipFill>
        <p:spPr>
          <a:xfrm>
            <a:off x="-27670" y="0"/>
            <a:ext cx="122164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9836" y="254862"/>
            <a:ext cx="10369152" cy="2517578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algn="ctr" rtl="1">
              <a:defRPr lang="en-US" sz="6600" b="1" kern="1200" smtClean="0">
                <a:solidFill>
                  <a:schemeClr val="bg1"/>
                </a:solidFill>
                <a:latin typeface="Arial Black" panose="020B0A04020102020204" pitchFamily="34" charset="0"/>
                <a:ea typeface="Segoe UI Black" panose="020B0A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885" y="3212976"/>
            <a:ext cx="6531054" cy="7644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1">
              <a:buNone/>
              <a:defRPr lang="en-US" sz="3200" kern="120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FCC4DF-1DF9-797E-B28B-862F1DF19482}"/>
              </a:ext>
            </a:extLst>
          </p:cNvPr>
          <p:cNvSpPr/>
          <p:nvPr userDrawn="1"/>
        </p:nvSpPr>
        <p:spPr>
          <a:xfrm flipV="1">
            <a:off x="-22033" y="-27384"/>
            <a:ext cx="12210858" cy="6094413"/>
          </a:xfrm>
          <a:custGeom>
            <a:avLst/>
            <a:gdLst>
              <a:gd name="connsiteX0" fmla="*/ 0 w 11012370"/>
              <a:gd name="connsiteY0" fmla="*/ 5506185 h 11012370"/>
              <a:gd name="connsiteX1" fmla="*/ 5506185 w 11012370"/>
              <a:gd name="connsiteY1" fmla="*/ 0 h 11012370"/>
              <a:gd name="connsiteX2" fmla="*/ 11012370 w 11012370"/>
              <a:gd name="connsiteY2" fmla="*/ 5506185 h 11012370"/>
              <a:gd name="connsiteX3" fmla="*/ 5506185 w 11012370"/>
              <a:gd name="connsiteY3" fmla="*/ 11012370 h 11012370"/>
              <a:gd name="connsiteX4" fmla="*/ 0 w 11012370"/>
              <a:gd name="connsiteY4" fmla="*/ 5506185 h 11012370"/>
              <a:gd name="connsiteX0" fmla="*/ 5506185 w 11012370"/>
              <a:gd name="connsiteY0" fmla="*/ 11012370 h 11103810"/>
              <a:gd name="connsiteX1" fmla="*/ 0 w 11012370"/>
              <a:gd name="connsiteY1" fmla="*/ 5506185 h 11103810"/>
              <a:gd name="connsiteX2" fmla="*/ 5506185 w 11012370"/>
              <a:gd name="connsiteY2" fmla="*/ 0 h 11103810"/>
              <a:gd name="connsiteX3" fmla="*/ 11012370 w 11012370"/>
              <a:gd name="connsiteY3" fmla="*/ 5506185 h 11103810"/>
              <a:gd name="connsiteX4" fmla="*/ 5597625 w 11012370"/>
              <a:gd name="connsiteY4" fmla="*/ 11103810 h 11103810"/>
              <a:gd name="connsiteX0" fmla="*/ 5506185 w 11012370"/>
              <a:gd name="connsiteY0" fmla="*/ 11012370 h 11012370"/>
              <a:gd name="connsiteX1" fmla="*/ 0 w 11012370"/>
              <a:gd name="connsiteY1" fmla="*/ 5506185 h 11012370"/>
              <a:gd name="connsiteX2" fmla="*/ 5506185 w 11012370"/>
              <a:gd name="connsiteY2" fmla="*/ 0 h 11012370"/>
              <a:gd name="connsiteX3" fmla="*/ 11012370 w 11012370"/>
              <a:gd name="connsiteY3" fmla="*/ 5506185 h 11012370"/>
              <a:gd name="connsiteX0" fmla="*/ 0 w 11012370"/>
              <a:gd name="connsiteY0" fmla="*/ 5506185 h 5506185"/>
              <a:gd name="connsiteX1" fmla="*/ 5506185 w 11012370"/>
              <a:gd name="connsiteY1" fmla="*/ 0 h 5506185"/>
              <a:gd name="connsiteX2" fmla="*/ 11012370 w 11012370"/>
              <a:gd name="connsiteY2" fmla="*/ 5506185 h 550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12370" h="5506185">
                <a:moveTo>
                  <a:pt x="0" y="5506185"/>
                </a:moveTo>
                <a:cubicBezTo>
                  <a:pt x="0" y="2465203"/>
                  <a:pt x="2465203" y="0"/>
                  <a:pt x="5506185" y="0"/>
                </a:cubicBezTo>
                <a:cubicBezTo>
                  <a:pt x="8547167" y="0"/>
                  <a:pt x="11012370" y="2465203"/>
                  <a:pt x="11012370" y="5506185"/>
                </a:cubicBezTo>
              </a:path>
            </a:pathLst>
          </a:cu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46E59A-4D97-BBC6-C5CF-D6AECE1C8F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28884" y="4149725"/>
            <a:ext cx="6531053" cy="764440"/>
          </a:xfrm>
        </p:spPr>
        <p:txBody>
          <a:bodyPr/>
          <a:lstStyle>
            <a:lvl1pPr marL="0" indent="0" algn="ctr" rtl="1">
              <a:buNone/>
              <a:defRPr lang="en-US" sz="3200" kern="120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1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everage, fruit drink&#10;&#10;Description automatically generated">
            <a:extLst>
              <a:ext uri="{FF2B5EF4-FFF2-40B4-BE49-F238E27FC236}">
                <a16:creationId xmlns:a16="http://schemas.microsoft.com/office/drawing/2014/main" id="{C8BB20C4-470F-EA7C-761D-5B3D2B78F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52561" r="3401" b="2"/>
          <a:stretch/>
        </p:blipFill>
        <p:spPr>
          <a:xfrm rot="5400000">
            <a:off x="2642459" y="-2688365"/>
            <a:ext cx="6858002" cy="12234729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CEBB6A1-42C3-0104-05E8-AF843CFF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260648"/>
            <a:ext cx="11605651" cy="720080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>
            <a:lvl1pPr algn="r" rtl="1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E1CCC20-2427-1B8C-09F0-25DB4B7B5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0390" y="6232227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3A5A88D-C7E1-901A-483D-AD522F7EC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325" y="6232227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29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beverage, fruit drink&#10;&#10;Description automatically generated">
            <a:extLst>
              <a:ext uri="{FF2B5EF4-FFF2-40B4-BE49-F238E27FC236}">
                <a16:creationId xmlns:a16="http://schemas.microsoft.com/office/drawing/2014/main" id="{A7B1C352-FCE9-9778-7A2C-86F22B3D6B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17" b="1"/>
          <a:stretch/>
        </p:blipFill>
        <p:spPr>
          <a:xfrm>
            <a:off x="-27670" y="1196752"/>
            <a:ext cx="12216495" cy="566124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066C9A-FF7D-7121-9F68-B297B909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0390" y="6232227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DFC78A-4F9B-DD9F-1C21-53C006D18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325" y="6232227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29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ECE00AC-8F9B-10D7-AB45-9F8AF5A8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6928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127D4-6D2F-E65E-F2B2-843BA88DDB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441" y="1433186"/>
            <a:ext cx="10969943" cy="4228061"/>
          </a:xfrm>
        </p:spPr>
        <p:txBody>
          <a:bodyPr/>
          <a:lstStyle>
            <a:lvl1pPr marL="0" indent="0" algn="r" rtl="1">
              <a:buNone/>
              <a:defRPr/>
            </a:lvl1pPr>
            <a:lvl2pPr marL="609494" indent="0" algn="r" rtl="1">
              <a:buNone/>
              <a:defRPr/>
            </a:lvl2pPr>
            <a:lvl3pPr marL="1218986" indent="0" algn="r" rtl="1">
              <a:buNone/>
              <a:defRPr/>
            </a:lvl3pPr>
            <a:lvl4pPr marL="1828480" indent="0" algn="r" rtl="1">
              <a:buNone/>
              <a:defRPr/>
            </a:lvl4pPr>
            <a:lvl5pPr marL="2437973" indent="0" algn="r" rtl="1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08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beverage, fruit drink&#10;&#10;Description automatically generated">
            <a:extLst>
              <a:ext uri="{FF2B5EF4-FFF2-40B4-BE49-F238E27FC236}">
                <a16:creationId xmlns:a16="http://schemas.microsoft.com/office/drawing/2014/main" id="{6C5B79D2-090F-90A6-5AE6-603A9C2E3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74990" r="3401" b="3039"/>
          <a:stretch/>
        </p:blipFill>
        <p:spPr>
          <a:xfrm rot="16200000">
            <a:off x="8196895" y="2866069"/>
            <a:ext cx="6858002" cy="112586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066C9A-FF7D-7121-9F68-B297B909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0390" y="6232227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DFC78A-4F9B-DD9F-1C21-53C006D18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325" y="6232227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29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ECE00AC-8F9B-10D7-AB45-9F8AF5A8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8988" y="139398"/>
            <a:ext cx="732443" cy="5832181"/>
          </a:xfrm>
          <a:prstGeom prst="rect">
            <a:avLst/>
          </a:prstGeom>
        </p:spPr>
        <p:txBody>
          <a:bodyPr vert="vert270" lIns="0" tIns="60949" rIns="0" bIns="60949" rtlCol="0" anchor="ctr">
            <a:normAutofit/>
          </a:bodyPr>
          <a:lstStyle>
            <a:lvl1pPr algn="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FB298-88FA-9796-8BEA-6248653754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786" y="146795"/>
            <a:ext cx="10369210" cy="5824784"/>
          </a:xfrm>
        </p:spPr>
        <p:txBody>
          <a:bodyPr/>
          <a:lstStyle>
            <a:lvl1pPr marL="0" indent="0" algn="r" rtl="1">
              <a:buNone/>
              <a:defRPr/>
            </a:lvl1pPr>
            <a:lvl2pPr marL="609494" indent="0" algn="r" rtl="1">
              <a:buNone/>
              <a:defRPr/>
            </a:lvl2pPr>
            <a:lvl3pPr marL="1218986" indent="0" algn="r" rtl="1">
              <a:buNone/>
              <a:defRPr/>
            </a:lvl3pPr>
            <a:lvl4pPr marL="1828480" indent="0" algn="r" rtl="1">
              <a:buNone/>
              <a:defRPr/>
            </a:lvl4pPr>
            <a:lvl5pPr marL="2437973" indent="0" algn="r" rtl="1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gradFill flip="none" rotWithShape="1">
          <a:gsLst>
            <a:gs pos="0">
              <a:schemeClr val="accent1"/>
            </a:gs>
            <a:gs pos="35000">
              <a:schemeClr val="accent1">
                <a:lumMod val="60000"/>
                <a:lumOff val="40000"/>
              </a:schemeClr>
            </a:gs>
            <a:gs pos="67000">
              <a:schemeClr val="accent1">
                <a:lumMod val="7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066C9A-FF7D-7121-9F68-B297B909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3991" y="6232227"/>
            <a:ext cx="3248694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DFC78A-4F9B-DD9F-1C21-53C006D18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325" y="6232227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29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4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5342"/>
            <a:ext cx="10969943" cy="4287914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160219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160219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29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4" r:id="rId2"/>
    <p:sldLayoutId id="2147483666" r:id="rId3"/>
    <p:sldLayoutId id="2147483652" r:id="rId4"/>
    <p:sldLayoutId id="2147483667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001A"/>
            </a:gs>
            <a:gs pos="35000">
              <a:schemeClr val="accent1"/>
            </a:gs>
            <a:gs pos="67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96930E-D3D9-9C2C-5A2C-8CB168B6F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446912"/>
            <a:ext cx="8784976" cy="596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10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چهارم: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565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چهارم: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93723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پنجم: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940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پنجم: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22409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ششم: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814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ششم: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816562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001A"/>
            </a:gs>
            <a:gs pos="35000">
              <a:schemeClr val="accent1"/>
            </a:gs>
            <a:gs pos="67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87B529-8DCF-49A5-E1B3-C8115A66A04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5780" y="1877616"/>
            <a:ext cx="11161240" cy="1584176"/>
          </a:xfrm>
        </p:spPr>
        <p:txBody>
          <a:bodyPr>
            <a:noAutofit/>
          </a:bodyPr>
          <a:lstStyle/>
          <a:p>
            <a:pPr algn="ctr" rtl="1"/>
            <a:r>
              <a:rPr lang="fa-IR" sz="11500" dirty="0">
                <a:cs typeface="B Arshia" panose="00000400000000000000" pitchFamily="2" charset="-78"/>
              </a:rPr>
              <a:t>با تشکر از صبر و شکیبایی شما</a:t>
            </a:r>
            <a:endParaRPr lang="en-IN" sz="11500" dirty="0">
              <a:cs typeface="B Arshi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449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A90BD-B0FE-A33E-6B38-B029406F3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5400" dirty="0"/>
              <a:t>عنوان مقاله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25222-A100-4369-C9E6-D78E888D0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دانشجو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0BB7F-923A-7F58-C681-12EE953AF1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/>
              <a:t>استاد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87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C6BD-E700-C92C-7572-8B1FDB57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فهرست</a:t>
            </a:r>
            <a:endParaRPr lang="en-GB" dirty="0">
              <a:cs typeface="B Arshia" panose="00000400000000000000" pitchFamily="2" charset="-78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F86D23-D644-DD5B-5C1B-A7F3399A9D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378779"/>
              </p:ext>
            </p:extLst>
          </p:nvPr>
        </p:nvGraphicFramePr>
        <p:xfrm>
          <a:off x="2031471" y="720372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0309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A999F4-F4F3-4C87-86FC-F59C8EBD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07A999F4-F4F3-4C87-86FC-F59C8EBD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07A999F4-F4F3-4C87-86FC-F59C8EBD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78362E-94A8-430C-AD4F-EEC3A8854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A878362E-94A8-430C-AD4F-EEC3A8854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A878362E-94A8-430C-AD4F-EEC3A8854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215E0B-D3D1-44EE-A7BB-202B1B24B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31215E0B-D3D1-44EE-A7BB-202B1B24B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31215E0B-D3D1-44EE-A7BB-202B1B24B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44D262-207A-488A-B078-835F6E34F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3F44D262-207A-488A-B078-835F6E34F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3F44D262-207A-488A-B078-835F6E34F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460A48-F6CE-4A84-90EC-4FD5E0E02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2F460A48-F6CE-4A84-90EC-4FD5E0E02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2F460A48-F6CE-4A84-90EC-4FD5E0E02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9CCD43-F8D5-4065-B788-10F68A02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79CCD43-F8D5-4065-B788-10F68A02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79CCD43-F8D5-4065-B788-10F68A02A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CDD54F-76CA-44DA-B02E-71E27D564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C9CDD54F-76CA-44DA-B02E-71E27D564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C9CDD54F-76CA-44DA-B02E-71E27D564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7031BE-C393-4325-9677-1E86B1C0D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D67031BE-C393-4325-9677-1E86B1C0D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D67031BE-C393-4325-9677-1E86B1C0D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75957B-1774-4374-A890-18261E083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F575957B-1774-4374-A890-18261E083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F575957B-1774-4374-A890-18261E083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4DCC71-E9A3-4DAA-9FB4-1FAFA2B08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EE4DCC71-E9A3-4DAA-9FB4-1FAFA2B08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EE4DCC71-E9A3-4DAA-9FB4-1FAFA2B08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088B3D-476F-45BF-A39F-FA31B704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37088B3D-476F-45BF-A39F-FA31B704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dgm id="{37088B3D-476F-45BF-A39F-FA31B704D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7AE76C-EDE6-4836-ABDC-21FEC5F8F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257AE76C-EDE6-4836-ABDC-21FEC5F8F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257AE76C-EDE6-4836-ABDC-21FEC5F8F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اول: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4243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اول: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7400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دوم: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0458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دوم: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747388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6036-959C-6829-9AD5-55837135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3538"/>
            <a:r>
              <a:rPr lang="fa-IR" dirty="0">
                <a:cs typeface="B Arshia" panose="00000400000000000000" pitchFamily="2" charset="-78"/>
              </a:rPr>
              <a:t>فصل سوم: عنوان فصل</a:t>
            </a:r>
            <a:endParaRPr lang="en-GB" dirty="0">
              <a:cs typeface="B Arshia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1BB5-1A4F-93C3-0CA6-3A2E8112C5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a-IR" sz="2400" dirty="0"/>
              <a:t>متن مقاله</a:t>
            </a:r>
          </a:p>
          <a:p>
            <a:r>
              <a:rPr lang="fa-IR" sz="2400" dirty="0"/>
              <a:t>2222222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215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507A-5B79-62EE-A3BF-B824592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فصل سوم: عنوان فصل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DBA8-9D4A-3C59-A528-C13911832A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176213"/>
            <a:r>
              <a:rPr lang="fa-IR" sz="2400" dirty="0">
                <a:cs typeface="B Nazanin" panose="00000400000000000000" pitchFamily="2" charset="-78"/>
              </a:rPr>
              <a:t>متن مقاله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22222222</a:t>
            </a:r>
          </a:p>
          <a:p>
            <a:pPr marL="176213"/>
            <a:r>
              <a:rPr lang="fa-IR" sz="2400" dirty="0">
                <a:cs typeface="B Nazanin" panose="00000400000000000000" pitchFamily="2" charset="-78"/>
              </a:rPr>
              <a:t>جهت ادامه فصل این اسلاید را تکثیر نمایید</a:t>
            </a:r>
            <a:endParaRPr lang="en-GB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27739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Custom 167">
      <a:dk1>
        <a:sysClr val="windowText" lastClr="000000"/>
      </a:dk1>
      <a:lt1>
        <a:sysClr val="window" lastClr="FFFFFF"/>
      </a:lt1>
      <a:dk2>
        <a:srgbClr val="1E1F24"/>
      </a:dk2>
      <a:lt2>
        <a:srgbClr val="EEECE1"/>
      </a:lt2>
      <a:accent1>
        <a:srgbClr val="FF8D00"/>
      </a:accent1>
      <a:accent2>
        <a:srgbClr val="FC001A"/>
      </a:accent2>
      <a:accent3>
        <a:srgbClr val="BE0000"/>
      </a:accent3>
      <a:accent4>
        <a:srgbClr val="2A2A2A"/>
      </a:accent4>
      <a:accent5>
        <a:srgbClr val="CBCBCB"/>
      </a:accent5>
      <a:accent6>
        <a:srgbClr val="BFBFB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6286</TotalTime>
  <Words>188</Words>
  <Application>Microsoft Office PowerPoint</Application>
  <PresentationFormat>Custom</PresentationFormat>
  <Paragraphs>61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B Nazanin</vt:lpstr>
      <vt:lpstr>Calibri</vt:lpstr>
      <vt:lpstr>Office Theme</vt:lpstr>
      <vt:lpstr>PowerPoint Presentation</vt:lpstr>
      <vt:lpstr>عنوان مقاله</vt:lpstr>
      <vt:lpstr>فهرست</vt:lpstr>
      <vt:lpstr>فصل اول: عنوان فصل</vt:lpstr>
      <vt:lpstr>فصل اول: عنوان فصل</vt:lpstr>
      <vt:lpstr>فصل دوم: عنوان فصل</vt:lpstr>
      <vt:lpstr>فصل دوم: عنوان فصل</vt:lpstr>
      <vt:lpstr>فصل سوم: عنوان فصل</vt:lpstr>
      <vt:lpstr>فصل سوم: عنوان فصل</vt:lpstr>
      <vt:lpstr>فصل چهارم: عنوان فصل</vt:lpstr>
      <vt:lpstr>فصل چهارم: عنوان فصل</vt:lpstr>
      <vt:lpstr>فصل پنجم: عنوان فصل</vt:lpstr>
      <vt:lpstr>فصل پنجم: عنوان فصل</vt:lpstr>
      <vt:lpstr>فصل ششم: عنوان فصل</vt:lpstr>
      <vt:lpstr>فصل ششم: عنوان فصل</vt:lpstr>
      <vt:lpstr>با تشکر از صبر و شکیبایی شما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Julian</dc:creator>
  <cp:lastModifiedBy>ALTIN-system</cp:lastModifiedBy>
  <cp:revision>130</cp:revision>
  <dcterms:created xsi:type="dcterms:W3CDTF">2013-09-12T13:05:01Z</dcterms:created>
  <dcterms:modified xsi:type="dcterms:W3CDTF">2023-03-14T05:39:45Z</dcterms:modified>
</cp:coreProperties>
</file>