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56" r:id="rId3"/>
    <p:sldId id="259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65707-42E6-4385-9B88-44C542C53F02}" type="doc">
      <dgm:prSet loTypeId="urn:diagrams.loki3.com/Bracket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FE537D25-39C8-452C-9FBB-5772E94FED37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فصل اول</a:t>
          </a:r>
          <a:endParaRPr lang="en-GB" dirty="0">
            <a:cs typeface="B Nazanin" panose="00000400000000000000" pitchFamily="2" charset="-78"/>
          </a:endParaRPr>
        </a:p>
      </dgm:t>
    </dgm:pt>
    <dgm:pt modelId="{8222CFDA-9761-45C3-ADEE-94B27D22BBDC}" type="parTrans" cxnId="{DA54579D-4088-49D0-B250-3818CDD82E01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95942276-2491-4A4C-96A9-CA5DE510E744}" type="sibTrans" cxnId="{DA54579D-4088-49D0-B250-3818CDD82E01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54EDD4FD-AB5F-4DDB-A671-9A1AEF35DC0C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مقدمه</a:t>
          </a:r>
          <a:endParaRPr lang="en-GB" dirty="0">
            <a:cs typeface="B Nazanin" panose="00000400000000000000" pitchFamily="2" charset="-78"/>
          </a:endParaRPr>
        </a:p>
      </dgm:t>
    </dgm:pt>
    <dgm:pt modelId="{73AA4494-2D7A-43E1-86C4-906A10F92FEF}" type="parTrans" cxnId="{888AC26B-D9D5-4F5A-B035-8A8451D4C3FF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DE0D1D59-1A80-4757-A195-8A581AE785E9}" type="sibTrans" cxnId="{888AC26B-D9D5-4F5A-B035-8A8451D4C3FF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A212EB17-7131-4C9C-AC8E-40F522473463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>
              <a:cs typeface="B Nazanin" panose="00000400000000000000" pitchFamily="2" charset="-78"/>
            </a:rPr>
            <a:t>فصل دوم</a:t>
          </a:r>
          <a:endParaRPr lang="en-GB" dirty="0">
            <a:cs typeface="B Nazanin" panose="00000400000000000000" pitchFamily="2" charset="-78"/>
          </a:endParaRPr>
        </a:p>
      </dgm:t>
    </dgm:pt>
    <dgm:pt modelId="{090B807A-7A56-4DAB-9D60-8513D76C7469}" type="parTrans" cxnId="{744E419D-5EAA-4705-9E64-B016890449B4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C1FC19AC-F33A-430F-8A76-569ACC3E5553}" type="sibTrans" cxnId="{744E419D-5EAA-4705-9E64-B016890449B4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6826451A-C05B-408D-979E-F8F3D7FAC8FF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عنوان فصل دوم</a:t>
          </a:r>
          <a:endParaRPr lang="en-GB" dirty="0">
            <a:cs typeface="B Nazanin" panose="00000400000000000000" pitchFamily="2" charset="-78"/>
          </a:endParaRPr>
        </a:p>
      </dgm:t>
    </dgm:pt>
    <dgm:pt modelId="{C22792CD-0E26-4892-A0F4-7384EF3005DA}" type="parTrans" cxnId="{E4539A10-B626-4714-8D92-C5B86035E29E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29ED5427-470B-4DFC-ACCC-F0221C600658}" type="sibTrans" cxnId="{E4539A10-B626-4714-8D92-C5B86035E29E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F88332A8-7FC6-4F7C-A9E2-2337E1C988B7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نتیجه گیری</a:t>
          </a:r>
          <a:endParaRPr lang="en-GB" dirty="0">
            <a:cs typeface="B Nazanin" panose="00000400000000000000" pitchFamily="2" charset="-78"/>
          </a:endParaRPr>
        </a:p>
      </dgm:t>
    </dgm:pt>
    <dgm:pt modelId="{2A922A4D-8FBA-4598-BF65-3EB530957526}" type="parTrans" cxnId="{C7B42E6D-F792-41CC-A9FA-D92F03DB8974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6D5CDE58-E491-4EFD-AC2E-DDC12EE9FB62}" type="sibTrans" cxnId="{C7B42E6D-F792-41CC-A9FA-D92F03DB8974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EBE65D96-5B7D-460F-88B3-76F121865ED5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>
              <a:cs typeface="B Nazanin" panose="00000400000000000000" pitchFamily="2" charset="-78"/>
            </a:rPr>
            <a:t>فصل سوم</a:t>
          </a:r>
          <a:endParaRPr lang="en-GB" dirty="0">
            <a:cs typeface="B Nazanin" panose="00000400000000000000" pitchFamily="2" charset="-78"/>
          </a:endParaRPr>
        </a:p>
      </dgm:t>
    </dgm:pt>
    <dgm:pt modelId="{8DFC8F6C-5282-4FC8-BF4F-139884690B4F}" type="parTrans" cxnId="{CCF0AD84-76E6-4095-85E7-8311B041FB76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D0A94E8E-CB53-4BD3-9B31-2FE1AF2A1708}" type="sibTrans" cxnId="{CCF0AD84-76E6-4095-85E7-8311B041FB76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2167E48A-A552-4E5B-9C88-0F8C3BA26204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عنوان فصل سوم</a:t>
          </a:r>
          <a:endParaRPr lang="en-GB" dirty="0">
            <a:cs typeface="B Nazanin" panose="00000400000000000000" pitchFamily="2" charset="-78"/>
          </a:endParaRPr>
        </a:p>
      </dgm:t>
    </dgm:pt>
    <dgm:pt modelId="{F0074FDE-E0F7-4323-BEEA-4098D90282A4}" type="parTrans" cxnId="{2EC747DD-90F3-4783-B44F-AA500CA3BAC5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477273FE-8F5D-4F72-9E4A-95795BA583BB}" type="sibTrans" cxnId="{2EC747DD-90F3-4783-B44F-AA500CA3BAC5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4BA947AA-55DF-4B7B-A913-E8B3723EFEFF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فصل چهارم</a:t>
          </a:r>
          <a:endParaRPr lang="en-GB" dirty="0">
            <a:cs typeface="B Nazanin" panose="00000400000000000000" pitchFamily="2" charset="-78"/>
          </a:endParaRPr>
        </a:p>
      </dgm:t>
    </dgm:pt>
    <dgm:pt modelId="{F68CD6B3-177C-4DD4-BF0E-0B65807065E4}" type="parTrans" cxnId="{C23667D6-E271-4056-B45D-39E5E654F1E5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17FD5E0C-07CA-456B-A459-7E5A12136D37}" type="sibTrans" cxnId="{C23667D6-E271-4056-B45D-39E5E654F1E5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14A96BA2-A4D7-4722-BEFB-89324B335234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عنوان فصل چهارم</a:t>
          </a:r>
          <a:endParaRPr lang="en-GB" dirty="0">
            <a:cs typeface="B Nazanin" panose="00000400000000000000" pitchFamily="2" charset="-78"/>
          </a:endParaRPr>
        </a:p>
      </dgm:t>
    </dgm:pt>
    <dgm:pt modelId="{2F4D4519-F3D9-4C00-8DF6-474C2AA9CC14}" type="parTrans" cxnId="{D78AF139-AA29-44BA-9978-136B86BC0596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36F58A10-A3BE-4815-8360-8EA5AC025908}" type="sibTrans" cxnId="{D78AF139-AA29-44BA-9978-136B86BC0596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99452E09-34CF-4933-A358-D0EC7ACA60F7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>
              <a:cs typeface="B Nazanin" panose="00000400000000000000" pitchFamily="2" charset="-78"/>
            </a:rPr>
            <a:t>فصل پنجم</a:t>
          </a:r>
          <a:endParaRPr lang="en-GB" dirty="0">
            <a:cs typeface="B Nazanin" panose="00000400000000000000" pitchFamily="2" charset="-78"/>
          </a:endParaRPr>
        </a:p>
      </dgm:t>
    </dgm:pt>
    <dgm:pt modelId="{160B5853-B75D-4E7F-A42A-AB6F00CDFDEF}" type="parTrans" cxnId="{374ED993-991A-4CFD-88D9-88E4A777A563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AD51DD9C-1202-41E2-A649-19B2C13B4659}" type="sibTrans" cxnId="{374ED993-991A-4CFD-88D9-88E4A777A563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64AA3BD0-EE06-4630-912D-825152BA5564}">
      <dgm:prSet phldrT="[Text]"/>
      <dgm:spPr/>
      <dgm:t>
        <a:bodyPr/>
        <a:lstStyle/>
        <a:p>
          <a:pPr algn="r" rtl="1"/>
          <a:r>
            <a:rPr lang="fa-IR" dirty="0">
              <a:cs typeface="B Nazanin" panose="00000400000000000000" pitchFamily="2" charset="-78"/>
            </a:rPr>
            <a:t>عنوان فصل پنجم</a:t>
          </a:r>
          <a:endParaRPr lang="en-GB" dirty="0">
            <a:cs typeface="B Nazanin" panose="00000400000000000000" pitchFamily="2" charset="-78"/>
          </a:endParaRPr>
        </a:p>
      </dgm:t>
    </dgm:pt>
    <dgm:pt modelId="{AA145DED-31A3-4087-89A5-B5AE2A033CFF}" type="parTrans" cxnId="{9F552F09-75C4-493E-BC54-284E2BAD72C2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CF7D75D9-315A-4DF7-B8EF-7F9F44BB5F9D}" type="sibTrans" cxnId="{9F552F09-75C4-493E-BC54-284E2BAD72C2}">
      <dgm:prSet/>
      <dgm:spPr/>
      <dgm:t>
        <a:bodyPr/>
        <a:lstStyle/>
        <a:p>
          <a:pPr algn="r" rtl="1"/>
          <a:endParaRPr lang="en-GB">
            <a:cs typeface="B Nazanin" panose="00000400000000000000" pitchFamily="2" charset="-78"/>
          </a:endParaRPr>
        </a:p>
      </dgm:t>
    </dgm:pt>
    <dgm:pt modelId="{93DBD0E9-7AE2-4896-9F32-F827655A2280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fa-IR">
              <a:cs typeface="B Nazanin" panose="00000400000000000000" pitchFamily="2" charset="-78"/>
            </a:rPr>
            <a:t>فصل ششم</a:t>
          </a:r>
          <a:endParaRPr lang="en-GB" dirty="0">
            <a:cs typeface="B Nazanin" panose="00000400000000000000" pitchFamily="2" charset="-78"/>
          </a:endParaRPr>
        </a:p>
      </dgm:t>
    </dgm:pt>
    <dgm:pt modelId="{3A7A03C9-5F4B-404D-8CB2-DA32BDEF151C}" type="parTrans" cxnId="{8B393E31-3B54-4F8E-ADB0-5F3137783DD6}">
      <dgm:prSet/>
      <dgm:spPr/>
      <dgm:t>
        <a:bodyPr/>
        <a:lstStyle/>
        <a:p>
          <a:endParaRPr lang="en-GB">
            <a:cs typeface="B Nazanin" panose="00000400000000000000" pitchFamily="2" charset="-78"/>
          </a:endParaRPr>
        </a:p>
      </dgm:t>
    </dgm:pt>
    <dgm:pt modelId="{2FE970D1-4876-497D-AACA-233513EB436F}" type="sibTrans" cxnId="{8B393E31-3B54-4F8E-ADB0-5F3137783DD6}">
      <dgm:prSet/>
      <dgm:spPr/>
      <dgm:t>
        <a:bodyPr/>
        <a:lstStyle/>
        <a:p>
          <a:endParaRPr lang="en-GB">
            <a:cs typeface="B Nazanin" panose="00000400000000000000" pitchFamily="2" charset="-78"/>
          </a:endParaRPr>
        </a:p>
      </dgm:t>
    </dgm:pt>
    <dgm:pt modelId="{B150ED8B-FD2B-4B71-9552-71F5212C5952}" type="pres">
      <dgm:prSet presAssocID="{A5D65707-42E6-4385-9B88-44C542C53F02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68F8695-A81D-4574-8D8C-8394ACB33F71}" type="pres">
      <dgm:prSet presAssocID="{FE537D25-39C8-452C-9FBB-5772E94FED37}" presName="linNode" presStyleCnt="0"/>
      <dgm:spPr/>
    </dgm:pt>
    <dgm:pt modelId="{FFC7DA4E-A092-4CBF-BC2B-B9DDF6749B90}" type="pres">
      <dgm:prSet presAssocID="{FE537D25-39C8-452C-9FBB-5772E94FED37}" presName="parTx" presStyleLbl="revTx" presStyleIdx="0" presStyleCnt="6">
        <dgm:presLayoutVars>
          <dgm:chMax val="1"/>
          <dgm:bulletEnabled val="1"/>
        </dgm:presLayoutVars>
      </dgm:prSet>
      <dgm:spPr/>
    </dgm:pt>
    <dgm:pt modelId="{11F56C7B-FC08-4053-ABA6-3AA3E9D0B00D}" type="pres">
      <dgm:prSet presAssocID="{FE537D25-39C8-452C-9FBB-5772E94FED37}" presName="bracket" presStyleLbl="parChTrans1D1" presStyleIdx="0" presStyleCnt="6"/>
      <dgm:spPr/>
    </dgm:pt>
    <dgm:pt modelId="{075692A4-1688-4029-A2D0-970F9A31E532}" type="pres">
      <dgm:prSet presAssocID="{FE537D25-39C8-452C-9FBB-5772E94FED37}" presName="spH" presStyleCnt="0"/>
      <dgm:spPr/>
    </dgm:pt>
    <dgm:pt modelId="{B3A0B96F-7189-466A-9E0F-DFB6380A2EB6}" type="pres">
      <dgm:prSet presAssocID="{FE537D25-39C8-452C-9FBB-5772E94FED37}" presName="desTx" presStyleLbl="node1" presStyleIdx="0" presStyleCnt="6">
        <dgm:presLayoutVars>
          <dgm:bulletEnabled val="1"/>
        </dgm:presLayoutVars>
      </dgm:prSet>
      <dgm:spPr/>
    </dgm:pt>
    <dgm:pt modelId="{007FC3B9-ECE6-45E2-B642-F1FBF940E26A}" type="pres">
      <dgm:prSet presAssocID="{95942276-2491-4A4C-96A9-CA5DE510E744}" presName="spV" presStyleCnt="0"/>
      <dgm:spPr/>
    </dgm:pt>
    <dgm:pt modelId="{87B1DD21-ED18-4B3B-A1FB-5DE4C39FE174}" type="pres">
      <dgm:prSet presAssocID="{A212EB17-7131-4C9C-AC8E-40F522473463}" presName="linNode" presStyleCnt="0"/>
      <dgm:spPr/>
    </dgm:pt>
    <dgm:pt modelId="{1051FC3A-4175-47C3-AEED-2B087D2C157F}" type="pres">
      <dgm:prSet presAssocID="{A212EB17-7131-4C9C-AC8E-40F522473463}" presName="parTx" presStyleLbl="revTx" presStyleIdx="1" presStyleCnt="6">
        <dgm:presLayoutVars>
          <dgm:chMax val="1"/>
          <dgm:bulletEnabled val="1"/>
        </dgm:presLayoutVars>
      </dgm:prSet>
      <dgm:spPr/>
    </dgm:pt>
    <dgm:pt modelId="{E5A814CD-414B-4EBF-8C33-FAF717362B79}" type="pres">
      <dgm:prSet presAssocID="{A212EB17-7131-4C9C-AC8E-40F522473463}" presName="bracket" presStyleLbl="parChTrans1D1" presStyleIdx="1" presStyleCnt="6"/>
      <dgm:spPr/>
    </dgm:pt>
    <dgm:pt modelId="{5A3558C5-DE0B-4A74-BB30-4C024A50E1F7}" type="pres">
      <dgm:prSet presAssocID="{A212EB17-7131-4C9C-AC8E-40F522473463}" presName="spH" presStyleCnt="0"/>
      <dgm:spPr/>
    </dgm:pt>
    <dgm:pt modelId="{8FF5163F-6176-4BB3-9004-FDEB05FC00B4}" type="pres">
      <dgm:prSet presAssocID="{A212EB17-7131-4C9C-AC8E-40F522473463}" presName="desTx" presStyleLbl="node1" presStyleIdx="1" presStyleCnt="6">
        <dgm:presLayoutVars>
          <dgm:bulletEnabled val="1"/>
        </dgm:presLayoutVars>
      </dgm:prSet>
      <dgm:spPr/>
    </dgm:pt>
    <dgm:pt modelId="{2D5E3614-EE68-47A1-850B-5A9B5D612517}" type="pres">
      <dgm:prSet presAssocID="{C1FC19AC-F33A-430F-8A76-569ACC3E5553}" presName="spV" presStyleCnt="0"/>
      <dgm:spPr/>
    </dgm:pt>
    <dgm:pt modelId="{8AF0D330-A439-42D9-9668-B22985585441}" type="pres">
      <dgm:prSet presAssocID="{EBE65D96-5B7D-460F-88B3-76F121865ED5}" presName="linNode" presStyleCnt="0"/>
      <dgm:spPr/>
    </dgm:pt>
    <dgm:pt modelId="{1C012064-A670-4F84-8B8D-34F8C5B55E8B}" type="pres">
      <dgm:prSet presAssocID="{EBE65D96-5B7D-460F-88B3-76F121865ED5}" presName="parTx" presStyleLbl="revTx" presStyleIdx="2" presStyleCnt="6">
        <dgm:presLayoutVars>
          <dgm:chMax val="1"/>
          <dgm:bulletEnabled val="1"/>
        </dgm:presLayoutVars>
      </dgm:prSet>
      <dgm:spPr/>
    </dgm:pt>
    <dgm:pt modelId="{0C1262AF-9041-4792-9D28-101DEEBA3008}" type="pres">
      <dgm:prSet presAssocID="{EBE65D96-5B7D-460F-88B3-76F121865ED5}" presName="bracket" presStyleLbl="parChTrans1D1" presStyleIdx="2" presStyleCnt="6"/>
      <dgm:spPr/>
    </dgm:pt>
    <dgm:pt modelId="{FDF3B729-3237-400A-8E67-CB2873766273}" type="pres">
      <dgm:prSet presAssocID="{EBE65D96-5B7D-460F-88B3-76F121865ED5}" presName="spH" presStyleCnt="0"/>
      <dgm:spPr/>
    </dgm:pt>
    <dgm:pt modelId="{A0F6B577-95E3-4FC1-8CC5-4CF5165C1A29}" type="pres">
      <dgm:prSet presAssocID="{EBE65D96-5B7D-460F-88B3-76F121865ED5}" presName="desTx" presStyleLbl="node1" presStyleIdx="2" presStyleCnt="6">
        <dgm:presLayoutVars>
          <dgm:bulletEnabled val="1"/>
        </dgm:presLayoutVars>
      </dgm:prSet>
      <dgm:spPr/>
    </dgm:pt>
    <dgm:pt modelId="{C0A4814F-1954-407C-A345-2A84014A78D4}" type="pres">
      <dgm:prSet presAssocID="{D0A94E8E-CB53-4BD3-9B31-2FE1AF2A1708}" presName="spV" presStyleCnt="0"/>
      <dgm:spPr/>
    </dgm:pt>
    <dgm:pt modelId="{603B5D29-5AC1-4545-B1A1-9708F67067A1}" type="pres">
      <dgm:prSet presAssocID="{4BA947AA-55DF-4B7B-A913-E8B3723EFEFF}" presName="linNode" presStyleCnt="0"/>
      <dgm:spPr/>
    </dgm:pt>
    <dgm:pt modelId="{0C815F72-216B-4DD1-AEA7-975D5BF52117}" type="pres">
      <dgm:prSet presAssocID="{4BA947AA-55DF-4B7B-A913-E8B3723EFEFF}" presName="parTx" presStyleLbl="revTx" presStyleIdx="3" presStyleCnt="6">
        <dgm:presLayoutVars>
          <dgm:chMax val="1"/>
          <dgm:bulletEnabled val="1"/>
        </dgm:presLayoutVars>
      </dgm:prSet>
      <dgm:spPr/>
    </dgm:pt>
    <dgm:pt modelId="{56E7775A-A14D-48F3-821E-BDD0EF11D1C1}" type="pres">
      <dgm:prSet presAssocID="{4BA947AA-55DF-4B7B-A913-E8B3723EFEFF}" presName="bracket" presStyleLbl="parChTrans1D1" presStyleIdx="3" presStyleCnt="6"/>
      <dgm:spPr/>
    </dgm:pt>
    <dgm:pt modelId="{6D78D3DA-3800-465D-8DB4-123A6D604AED}" type="pres">
      <dgm:prSet presAssocID="{4BA947AA-55DF-4B7B-A913-E8B3723EFEFF}" presName="spH" presStyleCnt="0"/>
      <dgm:spPr/>
    </dgm:pt>
    <dgm:pt modelId="{370201AB-8FFB-428C-B95B-B592640C3130}" type="pres">
      <dgm:prSet presAssocID="{4BA947AA-55DF-4B7B-A913-E8B3723EFEFF}" presName="desTx" presStyleLbl="node1" presStyleIdx="3" presStyleCnt="6">
        <dgm:presLayoutVars>
          <dgm:bulletEnabled val="1"/>
        </dgm:presLayoutVars>
      </dgm:prSet>
      <dgm:spPr/>
    </dgm:pt>
    <dgm:pt modelId="{793E502B-E2B5-4C35-9BB2-E4D4BC18D484}" type="pres">
      <dgm:prSet presAssocID="{17FD5E0C-07CA-456B-A459-7E5A12136D37}" presName="spV" presStyleCnt="0"/>
      <dgm:spPr/>
    </dgm:pt>
    <dgm:pt modelId="{BD9D59BC-F38F-456E-9BF4-FCE43DD51F27}" type="pres">
      <dgm:prSet presAssocID="{99452E09-34CF-4933-A358-D0EC7ACA60F7}" presName="linNode" presStyleCnt="0"/>
      <dgm:spPr/>
    </dgm:pt>
    <dgm:pt modelId="{934D5B32-D24C-40C6-BD5B-4F5118DBE430}" type="pres">
      <dgm:prSet presAssocID="{99452E09-34CF-4933-A358-D0EC7ACA60F7}" presName="parTx" presStyleLbl="revTx" presStyleIdx="4" presStyleCnt="6">
        <dgm:presLayoutVars>
          <dgm:chMax val="1"/>
          <dgm:bulletEnabled val="1"/>
        </dgm:presLayoutVars>
      </dgm:prSet>
      <dgm:spPr/>
    </dgm:pt>
    <dgm:pt modelId="{43A67EAC-ED36-41A5-BAC1-D5205710058F}" type="pres">
      <dgm:prSet presAssocID="{99452E09-34CF-4933-A358-D0EC7ACA60F7}" presName="bracket" presStyleLbl="parChTrans1D1" presStyleIdx="4" presStyleCnt="6"/>
      <dgm:spPr/>
    </dgm:pt>
    <dgm:pt modelId="{276ADD30-5ED5-4D78-9F96-FD241DFADC54}" type="pres">
      <dgm:prSet presAssocID="{99452E09-34CF-4933-A358-D0EC7ACA60F7}" presName="spH" presStyleCnt="0"/>
      <dgm:spPr/>
    </dgm:pt>
    <dgm:pt modelId="{617990A6-EEF4-448E-9259-5BF79ABF0027}" type="pres">
      <dgm:prSet presAssocID="{99452E09-34CF-4933-A358-D0EC7ACA60F7}" presName="desTx" presStyleLbl="node1" presStyleIdx="4" presStyleCnt="6">
        <dgm:presLayoutVars>
          <dgm:bulletEnabled val="1"/>
        </dgm:presLayoutVars>
      </dgm:prSet>
      <dgm:spPr/>
    </dgm:pt>
    <dgm:pt modelId="{2EFE5EDB-9503-4E57-9B48-08EE779FE950}" type="pres">
      <dgm:prSet presAssocID="{AD51DD9C-1202-41E2-A649-19B2C13B4659}" presName="spV" presStyleCnt="0"/>
      <dgm:spPr/>
    </dgm:pt>
    <dgm:pt modelId="{6BF199E5-376A-4EC7-88F3-E06F34FCB5F4}" type="pres">
      <dgm:prSet presAssocID="{93DBD0E9-7AE2-4896-9F32-F827655A2280}" presName="linNode" presStyleCnt="0"/>
      <dgm:spPr/>
    </dgm:pt>
    <dgm:pt modelId="{EFD1861D-BB2D-453B-AC6B-D577DDD24B31}" type="pres">
      <dgm:prSet presAssocID="{93DBD0E9-7AE2-4896-9F32-F827655A2280}" presName="parTx" presStyleLbl="revTx" presStyleIdx="5" presStyleCnt="6">
        <dgm:presLayoutVars>
          <dgm:chMax val="1"/>
          <dgm:bulletEnabled val="1"/>
        </dgm:presLayoutVars>
      </dgm:prSet>
      <dgm:spPr/>
    </dgm:pt>
    <dgm:pt modelId="{22A09977-7464-4A7F-87E7-69414B07C70A}" type="pres">
      <dgm:prSet presAssocID="{93DBD0E9-7AE2-4896-9F32-F827655A2280}" presName="bracket" presStyleLbl="parChTrans1D1" presStyleIdx="5" presStyleCnt="6"/>
      <dgm:spPr/>
    </dgm:pt>
    <dgm:pt modelId="{443FBACB-EA29-46FF-8FA9-9525388EDFA0}" type="pres">
      <dgm:prSet presAssocID="{93DBD0E9-7AE2-4896-9F32-F827655A2280}" presName="spH" presStyleCnt="0"/>
      <dgm:spPr/>
    </dgm:pt>
    <dgm:pt modelId="{BE6AA4D7-C58E-442F-8D28-C47E5A68E37C}" type="pres">
      <dgm:prSet presAssocID="{93DBD0E9-7AE2-4896-9F32-F827655A2280}" presName="desTx" presStyleLbl="node1" presStyleIdx="5" presStyleCnt="6">
        <dgm:presLayoutVars>
          <dgm:bulletEnabled val="1"/>
        </dgm:presLayoutVars>
      </dgm:prSet>
      <dgm:spPr/>
    </dgm:pt>
  </dgm:ptLst>
  <dgm:cxnLst>
    <dgm:cxn modelId="{9F552F09-75C4-493E-BC54-284E2BAD72C2}" srcId="{99452E09-34CF-4933-A358-D0EC7ACA60F7}" destId="{64AA3BD0-EE06-4630-912D-825152BA5564}" srcOrd="0" destOrd="0" parTransId="{AA145DED-31A3-4087-89A5-B5AE2A033CFF}" sibTransId="{CF7D75D9-315A-4DF7-B8EF-7F9F44BB5F9D}"/>
    <dgm:cxn modelId="{E4539A10-B626-4714-8D92-C5B86035E29E}" srcId="{A212EB17-7131-4C9C-AC8E-40F522473463}" destId="{6826451A-C05B-408D-979E-F8F3D7FAC8FF}" srcOrd="0" destOrd="0" parTransId="{C22792CD-0E26-4892-A0F4-7384EF3005DA}" sibTransId="{29ED5427-470B-4DFC-ACCC-F0221C600658}"/>
    <dgm:cxn modelId="{6A3C5417-F11E-42ED-AD70-787767043843}" type="presOf" srcId="{FE537D25-39C8-452C-9FBB-5772E94FED37}" destId="{FFC7DA4E-A092-4CBF-BC2B-B9DDF6749B90}" srcOrd="0" destOrd="0" presId="urn:diagrams.loki3.com/BracketList"/>
    <dgm:cxn modelId="{1B8ECF26-52C2-4717-B9CD-A7EF02195634}" type="presOf" srcId="{64AA3BD0-EE06-4630-912D-825152BA5564}" destId="{617990A6-EEF4-448E-9259-5BF79ABF0027}" srcOrd="0" destOrd="0" presId="urn:diagrams.loki3.com/BracketList"/>
    <dgm:cxn modelId="{37380D2F-B676-4320-B83D-14C1358AD2EF}" type="presOf" srcId="{2167E48A-A552-4E5B-9C88-0F8C3BA26204}" destId="{A0F6B577-95E3-4FC1-8CC5-4CF5165C1A29}" srcOrd="0" destOrd="0" presId="urn:diagrams.loki3.com/BracketList"/>
    <dgm:cxn modelId="{A8405C2F-B609-43B3-AF7A-4859CA2F4AC5}" type="presOf" srcId="{EBE65D96-5B7D-460F-88B3-76F121865ED5}" destId="{1C012064-A670-4F84-8B8D-34F8C5B55E8B}" srcOrd="0" destOrd="0" presId="urn:diagrams.loki3.com/BracketList"/>
    <dgm:cxn modelId="{8B393E31-3B54-4F8E-ADB0-5F3137783DD6}" srcId="{A5D65707-42E6-4385-9B88-44C542C53F02}" destId="{93DBD0E9-7AE2-4896-9F32-F827655A2280}" srcOrd="5" destOrd="0" parTransId="{3A7A03C9-5F4B-404D-8CB2-DA32BDEF151C}" sibTransId="{2FE970D1-4876-497D-AACA-233513EB436F}"/>
    <dgm:cxn modelId="{D78AF139-AA29-44BA-9978-136B86BC0596}" srcId="{4BA947AA-55DF-4B7B-A913-E8B3723EFEFF}" destId="{14A96BA2-A4D7-4722-BEFB-89324B335234}" srcOrd="0" destOrd="0" parTransId="{2F4D4519-F3D9-4C00-8DF6-474C2AA9CC14}" sibTransId="{36F58A10-A3BE-4815-8360-8EA5AC025908}"/>
    <dgm:cxn modelId="{53E41F46-EFC2-4EB3-88BD-3DC1DB678E15}" type="presOf" srcId="{4BA947AA-55DF-4B7B-A913-E8B3723EFEFF}" destId="{0C815F72-216B-4DD1-AEA7-975D5BF52117}" srcOrd="0" destOrd="0" presId="urn:diagrams.loki3.com/BracketList"/>
    <dgm:cxn modelId="{888AC26B-D9D5-4F5A-B035-8A8451D4C3FF}" srcId="{FE537D25-39C8-452C-9FBB-5772E94FED37}" destId="{54EDD4FD-AB5F-4DDB-A671-9A1AEF35DC0C}" srcOrd="0" destOrd="0" parTransId="{73AA4494-2D7A-43E1-86C4-906A10F92FEF}" sibTransId="{DE0D1D59-1A80-4757-A195-8A581AE785E9}"/>
    <dgm:cxn modelId="{C7B42E6D-F792-41CC-A9FA-D92F03DB8974}" srcId="{93DBD0E9-7AE2-4896-9F32-F827655A2280}" destId="{F88332A8-7FC6-4F7C-A9E2-2337E1C988B7}" srcOrd="0" destOrd="0" parTransId="{2A922A4D-8FBA-4598-BF65-3EB530957526}" sibTransId="{6D5CDE58-E491-4EFD-AC2E-DDC12EE9FB62}"/>
    <dgm:cxn modelId="{B541A772-F73B-4FDA-A7C6-CC7F5B4E76EF}" type="presOf" srcId="{54EDD4FD-AB5F-4DDB-A671-9A1AEF35DC0C}" destId="{B3A0B96F-7189-466A-9E0F-DFB6380A2EB6}" srcOrd="0" destOrd="0" presId="urn:diagrams.loki3.com/BracketList"/>
    <dgm:cxn modelId="{DC8CA87E-63FA-47E8-92C7-47FEE7D5E7FF}" type="presOf" srcId="{F88332A8-7FC6-4F7C-A9E2-2337E1C988B7}" destId="{BE6AA4D7-C58E-442F-8D28-C47E5A68E37C}" srcOrd="0" destOrd="0" presId="urn:diagrams.loki3.com/BracketList"/>
    <dgm:cxn modelId="{CCF0AD84-76E6-4095-85E7-8311B041FB76}" srcId="{A5D65707-42E6-4385-9B88-44C542C53F02}" destId="{EBE65D96-5B7D-460F-88B3-76F121865ED5}" srcOrd="2" destOrd="0" parTransId="{8DFC8F6C-5282-4FC8-BF4F-139884690B4F}" sibTransId="{D0A94E8E-CB53-4BD3-9B31-2FE1AF2A1708}"/>
    <dgm:cxn modelId="{374ED993-991A-4CFD-88D9-88E4A777A563}" srcId="{A5D65707-42E6-4385-9B88-44C542C53F02}" destId="{99452E09-34CF-4933-A358-D0EC7ACA60F7}" srcOrd="4" destOrd="0" parTransId="{160B5853-B75D-4E7F-A42A-AB6F00CDFDEF}" sibTransId="{AD51DD9C-1202-41E2-A649-19B2C13B4659}"/>
    <dgm:cxn modelId="{744E419D-5EAA-4705-9E64-B016890449B4}" srcId="{A5D65707-42E6-4385-9B88-44C542C53F02}" destId="{A212EB17-7131-4C9C-AC8E-40F522473463}" srcOrd="1" destOrd="0" parTransId="{090B807A-7A56-4DAB-9D60-8513D76C7469}" sibTransId="{C1FC19AC-F33A-430F-8A76-569ACC3E5553}"/>
    <dgm:cxn modelId="{DA54579D-4088-49D0-B250-3818CDD82E01}" srcId="{A5D65707-42E6-4385-9B88-44C542C53F02}" destId="{FE537D25-39C8-452C-9FBB-5772E94FED37}" srcOrd="0" destOrd="0" parTransId="{8222CFDA-9761-45C3-ADEE-94B27D22BBDC}" sibTransId="{95942276-2491-4A4C-96A9-CA5DE510E744}"/>
    <dgm:cxn modelId="{6DCD3BC0-A43D-42D5-8F18-19E787431993}" type="presOf" srcId="{14A96BA2-A4D7-4722-BEFB-89324B335234}" destId="{370201AB-8FFB-428C-B95B-B592640C3130}" srcOrd="0" destOrd="0" presId="urn:diagrams.loki3.com/BracketList"/>
    <dgm:cxn modelId="{622A15C4-EC9D-469D-BAEF-9B3DE336BEBB}" type="presOf" srcId="{99452E09-34CF-4933-A358-D0EC7ACA60F7}" destId="{934D5B32-D24C-40C6-BD5B-4F5118DBE430}" srcOrd="0" destOrd="0" presId="urn:diagrams.loki3.com/BracketList"/>
    <dgm:cxn modelId="{056CF4C9-B083-47A4-B0E6-A5B2C70EC93D}" type="presOf" srcId="{93DBD0E9-7AE2-4896-9F32-F827655A2280}" destId="{EFD1861D-BB2D-453B-AC6B-D577DDD24B31}" srcOrd="0" destOrd="0" presId="urn:diagrams.loki3.com/BracketList"/>
    <dgm:cxn modelId="{C23667D6-E271-4056-B45D-39E5E654F1E5}" srcId="{A5D65707-42E6-4385-9B88-44C542C53F02}" destId="{4BA947AA-55DF-4B7B-A913-E8B3723EFEFF}" srcOrd="3" destOrd="0" parTransId="{F68CD6B3-177C-4DD4-BF0E-0B65807065E4}" sibTransId="{17FD5E0C-07CA-456B-A459-7E5A12136D37}"/>
    <dgm:cxn modelId="{2EC747DD-90F3-4783-B44F-AA500CA3BAC5}" srcId="{EBE65D96-5B7D-460F-88B3-76F121865ED5}" destId="{2167E48A-A552-4E5B-9C88-0F8C3BA26204}" srcOrd="0" destOrd="0" parTransId="{F0074FDE-E0F7-4323-BEEA-4098D90282A4}" sibTransId="{477273FE-8F5D-4F72-9E4A-95795BA583BB}"/>
    <dgm:cxn modelId="{4590E8E4-26F5-49BA-9160-7554971BB99E}" type="presOf" srcId="{A5D65707-42E6-4385-9B88-44C542C53F02}" destId="{B150ED8B-FD2B-4B71-9552-71F5212C5952}" srcOrd="0" destOrd="0" presId="urn:diagrams.loki3.com/BracketList"/>
    <dgm:cxn modelId="{D6A810E9-63C6-4BA2-AC9F-324AF88B391E}" type="presOf" srcId="{6826451A-C05B-408D-979E-F8F3D7FAC8FF}" destId="{8FF5163F-6176-4BB3-9004-FDEB05FC00B4}" srcOrd="0" destOrd="0" presId="urn:diagrams.loki3.com/BracketList"/>
    <dgm:cxn modelId="{EA4B93EE-A8B0-4E7C-9AF3-3BD002D1E193}" type="presOf" srcId="{A212EB17-7131-4C9C-AC8E-40F522473463}" destId="{1051FC3A-4175-47C3-AEED-2B087D2C157F}" srcOrd="0" destOrd="0" presId="urn:diagrams.loki3.com/BracketList"/>
    <dgm:cxn modelId="{56B9ACDD-83F9-49A1-9A5F-ADA2B4642329}" type="presParOf" srcId="{B150ED8B-FD2B-4B71-9552-71F5212C5952}" destId="{868F8695-A81D-4574-8D8C-8394ACB33F71}" srcOrd="0" destOrd="0" presId="urn:diagrams.loki3.com/BracketList"/>
    <dgm:cxn modelId="{2201EC7A-AE5E-4165-9729-4747F10AED65}" type="presParOf" srcId="{868F8695-A81D-4574-8D8C-8394ACB33F71}" destId="{FFC7DA4E-A092-4CBF-BC2B-B9DDF6749B90}" srcOrd="0" destOrd="0" presId="urn:diagrams.loki3.com/BracketList"/>
    <dgm:cxn modelId="{958EFF15-913B-47E6-92F6-4A71300E59B2}" type="presParOf" srcId="{868F8695-A81D-4574-8D8C-8394ACB33F71}" destId="{11F56C7B-FC08-4053-ABA6-3AA3E9D0B00D}" srcOrd="1" destOrd="0" presId="urn:diagrams.loki3.com/BracketList"/>
    <dgm:cxn modelId="{8DAE4907-89DF-4781-8830-FD91BC42F112}" type="presParOf" srcId="{868F8695-A81D-4574-8D8C-8394ACB33F71}" destId="{075692A4-1688-4029-A2D0-970F9A31E532}" srcOrd="2" destOrd="0" presId="urn:diagrams.loki3.com/BracketList"/>
    <dgm:cxn modelId="{2193A812-4CDA-4455-A28D-359E0E86EC0F}" type="presParOf" srcId="{868F8695-A81D-4574-8D8C-8394ACB33F71}" destId="{B3A0B96F-7189-466A-9E0F-DFB6380A2EB6}" srcOrd="3" destOrd="0" presId="urn:diagrams.loki3.com/BracketList"/>
    <dgm:cxn modelId="{1D23F5FB-63FF-4D50-B956-FC2C583AD47B}" type="presParOf" srcId="{B150ED8B-FD2B-4B71-9552-71F5212C5952}" destId="{007FC3B9-ECE6-45E2-B642-F1FBF940E26A}" srcOrd="1" destOrd="0" presId="urn:diagrams.loki3.com/BracketList"/>
    <dgm:cxn modelId="{C8BA9F84-F71D-4A53-B0C7-39FAB5867209}" type="presParOf" srcId="{B150ED8B-FD2B-4B71-9552-71F5212C5952}" destId="{87B1DD21-ED18-4B3B-A1FB-5DE4C39FE174}" srcOrd="2" destOrd="0" presId="urn:diagrams.loki3.com/BracketList"/>
    <dgm:cxn modelId="{8ED112E0-4629-4D16-8F65-121900249FEF}" type="presParOf" srcId="{87B1DD21-ED18-4B3B-A1FB-5DE4C39FE174}" destId="{1051FC3A-4175-47C3-AEED-2B087D2C157F}" srcOrd="0" destOrd="0" presId="urn:diagrams.loki3.com/BracketList"/>
    <dgm:cxn modelId="{9EE7F21B-55C6-4A7E-A2AE-032F7B615C4F}" type="presParOf" srcId="{87B1DD21-ED18-4B3B-A1FB-5DE4C39FE174}" destId="{E5A814CD-414B-4EBF-8C33-FAF717362B79}" srcOrd="1" destOrd="0" presId="urn:diagrams.loki3.com/BracketList"/>
    <dgm:cxn modelId="{9AB6EF59-70BD-40BD-84E7-83E068F8F8E1}" type="presParOf" srcId="{87B1DD21-ED18-4B3B-A1FB-5DE4C39FE174}" destId="{5A3558C5-DE0B-4A74-BB30-4C024A50E1F7}" srcOrd="2" destOrd="0" presId="urn:diagrams.loki3.com/BracketList"/>
    <dgm:cxn modelId="{EF111301-60EB-4709-AE9F-0EE36E988A9E}" type="presParOf" srcId="{87B1DD21-ED18-4B3B-A1FB-5DE4C39FE174}" destId="{8FF5163F-6176-4BB3-9004-FDEB05FC00B4}" srcOrd="3" destOrd="0" presId="urn:diagrams.loki3.com/BracketList"/>
    <dgm:cxn modelId="{305ED570-0FF7-4573-8B76-4A87E982356F}" type="presParOf" srcId="{B150ED8B-FD2B-4B71-9552-71F5212C5952}" destId="{2D5E3614-EE68-47A1-850B-5A9B5D612517}" srcOrd="3" destOrd="0" presId="urn:diagrams.loki3.com/BracketList"/>
    <dgm:cxn modelId="{5C55E42E-B774-4A05-B85A-20200CBEBE33}" type="presParOf" srcId="{B150ED8B-FD2B-4B71-9552-71F5212C5952}" destId="{8AF0D330-A439-42D9-9668-B22985585441}" srcOrd="4" destOrd="0" presId="urn:diagrams.loki3.com/BracketList"/>
    <dgm:cxn modelId="{639D06A3-C8BE-45E6-92F9-27A5D7D37361}" type="presParOf" srcId="{8AF0D330-A439-42D9-9668-B22985585441}" destId="{1C012064-A670-4F84-8B8D-34F8C5B55E8B}" srcOrd="0" destOrd="0" presId="urn:diagrams.loki3.com/BracketList"/>
    <dgm:cxn modelId="{A2FE34E3-A8E2-4480-B155-5CE451A09795}" type="presParOf" srcId="{8AF0D330-A439-42D9-9668-B22985585441}" destId="{0C1262AF-9041-4792-9D28-101DEEBA3008}" srcOrd="1" destOrd="0" presId="urn:diagrams.loki3.com/BracketList"/>
    <dgm:cxn modelId="{67DFAD87-F68E-4904-9F5E-CF03595B1FB3}" type="presParOf" srcId="{8AF0D330-A439-42D9-9668-B22985585441}" destId="{FDF3B729-3237-400A-8E67-CB2873766273}" srcOrd="2" destOrd="0" presId="urn:diagrams.loki3.com/BracketList"/>
    <dgm:cxn modelId="{59593E0E-85CF-49E5-8895-4D71DB470D97}" type="presParOf" srcId="{8AF0D330-A439-42D9-9668-B22985585441}" destId="{A0F6B577-95E3-4FC1-8CC5-4CF5165C1A29}" srcOrd="3" destOrd="0" presId="urn:diagrams.loki3.com/BracketList"/>
    <dgm:cxn modelId="{6A2F84DC-B9AF-4630-A47C-905D1F11A92C}" type="presParOf" srcId="{B150ED8B-FD2B-4B71-9552-71F5212C5952}" destId="{C0A4814F-1954-407C-A345-2A84014A78D4}" srcOrd="5" destOrd="0" presId="urn:diagrams.loki3.com/BracketList"/>
    <dgm:cxn modelId="{939EE065-285F-4AB1-A557-59D785112B24}" type="presParOf" srcId="{B150ED8B-FD2B-4B71-9552-71F5212C5952}" destId="{603B5D29-5AC1-4545-B1A1-9708F67067A1}" srcOrd="6" destOrd="0" presId="urn:diagrams.loki3.com/BracketList"/>
    <dgm:cxn modelId="{39E83505-ED36-45B5-A3C1-0849F8264DDC}" type="presParOf" srcId="{603B5D29-5AC1-4545-B1A1-9708F67067A1}" destId="{0C815F72-216B-4DD1-AEA7-975D5BF52117}" srcOrd="0" destOrd="0" presId="urn:diagrams.loki3.com/BracketList"/>
    <dgm:cxn modelId="{75169E56-58A5-41A6-87B3-0C8541132BB6}" type="presParOf" srcId="{603B5D29-5AC1-4545-B1A1-9708F67067A1}" destId="{56E7775A-A14D-48F3-821E-BDD0EF11D1C1}" srcOrd="1" destOrd="0" presId="urn:diagrams.loki3.com/BracketList"/>
    <dgm:cxn modelId="{E3D62268-B486-4A1F-9E9D-048623BDA257}" type="presParOf" srcId="{603B5D29-5AC1-4545-B1A1-9708F67067A1}" destId="{6D78D3DA-3800-465D-8DB4-123A6D604AED}" srcOrd="2" destOrd="0" presId="urn:diagrams.loki3.com/BracketList"/>
    <dgm:cxn modelId="{5C0D79C5-80F3-44B9-B562-BB50BF7FCCB6}" type="presParOf" srcId="{603B5D29-5AC1-4545-B1A1-9708F67067A1}" destId="{370201AB-8FFB-428C-B95B-B592640C3130}" srcOrd="3" destOrd="0" presId="urn:diagrams.loki3.com/BracketList"/>
    <dgm:cxn modelId="{029FF909-C557-4C78-A818-61CB34B62AA6}" type="presParOf" srcId="{B150ED8B-FD2B-4B71-9552-71F5212C5952}" destId="{793E502B-E2B5-4C35-9BB2-E4D4BC18D484}" srcOrd="7" destOrd="0" presId="urn:diagrams.loki3.com/BracketList"/>
    <dgm:cxn modelId="{9B0ED25B-CD6B-4379-9B22-F5B767B62549}" type="presParOf" srcId="{B150ED8B-FD2B-4B71-9552-71F5212C5952}" destId="{BD9D59BC-F38F-456E-9BF4-FCE43DD51F27}" srcOrd="8" destOrd="0" presId="urn:diagrams.loki3.com/BracketList"/>
    <dgm:cxn modelId="{DBDD509F-5708-46F8-8D6D-E82C81339B04}" type="presParOf" srcId="{BD9D59BC-F38F-456E-9BF4-FCE43DD51F27}" destId="{934D5B32-D24C-40C6-BD5B-4F5118DBE430}" srcOrd="0" destOrd="0" presId="urn:diagrams.loki3.com/BracketList"/>
    <dgm:cxn modelId="{238C82AC-5FBB-49A1-9EA5-8B8D24863DE2}" type="presParOf" srcId="{BD9D59BC-F38F-456E-9BF4-FCE43DD51F27}" destId="{43A67EAC-ED36-41A5-BAC1-D5205710058F}" srcOrd="1" destOrd="0" presId="urn:diagrams.loki3.com/BracketList"/>
    <dgm:cxn modelId="{ED2336A9-3A4F-43DC-BBB9-D99CD64381DC}" type="presParOf" srcId="{BD9D59BC-F38F-456E-9BF4-FCE43DD51F27}" destId="{276ADD30-5ED5-4D78-9F96-FD241DFADC54}" srcOrd="2" destOrd="0" presId="urn:diagrams.loki3.com/BracketList"/>
    <dgm:cxn modelId="{C49C74A7-0D23-48A2-AB21-764A55E937DE}" type="presParOf" srcId="{BD9D59BC-F38F-456E-9BF4-FCE43DD51F27}" destId="{617990A6-EEF4-448E-9259-5BF79ABF0027}" srcOrd="3" destOrd="0" presId="urn:diagrams.loki3.com/BracketList"/>
    <dgm:cxn modelId="{59A8BAD1-6DAE-484E-83FD-8B3F283504E8}" type="presParOf" srcId="{B150ED8B-FD2B-4B71-9552-71F5212C5952}" destId="{2EFE5EDB-9503-4E57-9B48-08EE779FE950}" srcOrd="9" destOrd="0" presId="urn:diagrams.loki3.com/BracketList"/>
    <dgm:cxn modelId="{E7D452AA-7BF9-4D45-B166-B4123B48A0CD}" type="presParOf" srcId="{B150ED8B-FD2B-4B71-9552-71F5212C5952}" destId="{6BF199E5-376A-4EC7-88F3-E06F34FCB5F4}" srcOrd="10" destOrd="0" presId="urn:diagrams.loki3.com/BracketList"/>
    <dgm:cxn modelId="{ED8C065B-7038-4A0C-BE61-D4C2A4E54C7D}" type="presParOf" srcId="{6BF199E5-376A-4EC7-88F3-E06F34FCB5F4}" destId="{EFD1861D-BB2D-453B-AC6B-D577DDD24B31}" srcOrd="0" destOrd="0" presId="urn:diagrams.loki3.com/BracketList"/>
    <dgm:cxn modelId="{88736725-1733-43D5-B79A-7158067CCEBD}" type="presParOf" srcId="{6BF199E5-376A-4EC7-88F3-E06F34FCB5F4}" destId="{22A09977-7464-4A7F-87E7-69414B07C70A}" srcOrd="1" destOrd="0" presId="urn:diagrams.loki3.com/BracketList"/>
    <dgm:cxn modelId="{260E0CFD-474C-470E-A421-6E1C77DB9730}" type="presParOf" srcId="{6BF199E5-376A-4EC7-88F3-E06F34FCB5F4}" destId="{443FBACB-EA29-46FF-8FA9-9525388EDFA0}" srcOrd="2" destOrd="0" presId="urn:diagrams.loki3.com/BracketList"/>
    <dgm:cxn modelId="{CC505B78-1662-4F44-8A10-F1A6FE988297}" type="presParOf" srcId="{6BF199E5-376A-4EC7-88F3-E06F34FCB5F4}" destId="{BE6AA4D7-C58E-442F-8D28-C47E5A68E37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7DA4E-A092-4CBF-BC2B-B9DDF6749B90}">
      <dsp:nvSpPr>
        <dsp:cNvPr id="0" name=""/>
        <dsp:cNvSpPr/>
      </dsp:nvSpPr>
      <dsp:spPr>
        <a:xfrm>
          <a:off x="6184552" y="48306"/>
          <a:ext cx="2061517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 dirty="0">
              <a:cs typeface="B Nazanin" panose="00000400000000000000" pitchFamily="2" charset="-78"/>
            </a:rPr>
            <a:t>فصل اول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4552" y="48306"/>
        <a:ext cx="2061517" cy="618131"/>
      </dsp:txXfrm>
    </dsp:sp>
    <dsp:sp modelId="{11F56C7B-FC08-4053-ABA6-3AA3E9D0B00D}">
      <dsp:nvSpPr>
        <dsp:cNvPr id="0" name=""/>
        <dsp:cNvSpPr/>
      </dsp:nvSpPr>
      <dsp:spPr>
        <a:xfrm rot="10800000">
          <a:off x="5772249" y="19331"/>
          <a:ext cx="412303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0B96F-7189-466A-9E0F-DFB6380A2EB6}">
      <dsp:nvSpPr>
        <dsp:cNvPr id="0" name=""/>
        <dsp:cNvSpPr/>
      </dsp:nvSpPr>
      <dsp:spPr>
        <a:xfrm>
          <a:off x="0" y="19331"/>
          <a:ext cx="5607327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مقدمه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0" y="19331"/>
        <a:ext cx="5607327" cy="676081"/>
      </dsp:txXfrm>
    </dsp:sp>
    <dsp:sp modelId="{1051FC3A-4175-47C3-AEED-2B087D2C157F}">
      <dsp:nvSpPr>
        <dsp:cNvPr id="0" name=""/>
        <dsp:cNvSpPr/>
      </dsp:nvSpPr>
      <dsp:spPr>
        <a:xfrm>
          <a:off x="6184552" y="821587"/>
          <a:ext cx="2061517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>
              <a:cs typeface="B Nazanin" panose="00000400000000000000" pitchFamily="2" charset="-78"/>
            </a:rPr>
            <a:t>فصل دوم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4552" y="821587"/>
        <a:ext cx="2061517" cy="618131"/>
      </dsp:txXfrm>
    </dsp:sp>
    <dsp:sp modelId="{E5A814CD-414B-4EBF-8C33-FAF717362B79}">
      <dsp:nvSpPr>
        <dsp:cNvPr id="0" name=""/>
        <dsp:cNvSpPr/>
      </dsp:nvSpPr>
      <dsp:spPr>
        <a:xfrm rot="10800000">
          <a:off x="5772249" y="792612"/>
          <a:ext cx="412303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5163F-6176-4BB3-9004-FDEB05FC00B4}">
      <dsp:nvSpPr>
        <dsp:cNvPr id="0" name=""/>
        <dsp:cNvSpPr/>
      </dsp:nvSpPr>
      <dsp:spPr>
        <a:xfrm>
          <a:off x="0" y="792612"/>
          <a:ext cx="5607327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عنوان فصل دوم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0" y="792612"/>
        <a:ext cx="5607327" cy="676081"/>
      </dsp:txXfrm>
    </dsp:sp>
    <dsp:sp modelId="{1C012064-A670-4F84-8B8D-34F8C5B55E8B}">
      <dsp:nvSpPr>
        <dsp:cNvPr id="0" name=""/>
        <dsp:cNvSpPr/>
      </dsp:nvSpPr>
      <dsp:spPr>
        <a:xfrm>
          <a:off x="6184552" y="1594868"/>
          <a:ext cx="2061517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>
              <a:cs typeface="B Nazanin" panose="00000400000000000000" pitchFamily="2" charset="-78"/>
            </a:rPr>
            <a:t>فصل سوم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4552" y="1594868"/>
        <a:ext cx="2061517" cy="618131"/>
      </dsp:txXfrm>
    </dsp:sp>
    <dsp:sp modelId="{0C1262AF-9041-4792-9D28-101DEEBA3008}">
      <dsp:nvSpPr>
        <dsp:cNvPr id="0" name=""/>
        <dsp:cNvSpPr/>
      </dsp:nvSpPr>
      <dsp:spPr>
        <a:xfrm rot="10800000">
          <a:off x="5772249" y="1565893"/>
          <a:ext cx="412303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6B577-95E3-4FC1-8CC5-4CF5165C1A29}">
      <dsp:nvSpPr>
        <dsp:cNvPr id="0" name=""/>
        <dsp:cNvSpPr/>
      </dsp:nvSpPr>
      <dsp:spPr>
        <a:xfrm>
          <a:off x="0" y="1565893"/>
          <a:ext cx="5607327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عنوان فصل سوم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0" y="1565893"/>
        <a:ext cx="5607327" cy="676081"/>
      </dsp:txXfrm>
    </dsp:sp>
    <dsp:sp modelId="{0C815F72-216B-4DD1-AEA7-975D5BF52117}">
      <dsp:nvSpPr>
        <dsp:cNvPr id="0" name=""/>
        <dsp:cNvSpPr/>
      </dsp:nvSpPr>
      <dsp:spPr>
        <a:xfrm>
          <a:off x="6186565" y="2368149"/>
          <a:ext cx="2059504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 dirty="0">
              <a:cs typeface="B Nazanin" panose="00000400000000000000" pitchFamily="2" charset="-78"/>
            </a:rPr>
            <a:t>فصل چهارم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6565" y="2368149"/>
        <a:ext cx="2059504" cy="618131"/>
      </dsp:txXfrm>
    </dsp:sp>
    <dsp:sp modelId="{56E7775A-A14D-48F3-821E-BDD0EF11D1C1}">
      <dsp:nvSpPr>
        <dsp:cNvPr id="0" name=""/>
        <dsp:cNvSpPr/>
      </dsp:nvSpPr>
      <dsp:spPr>
        <a:xfrm rot="10800000">
          <a:off x="5774664" y="2339174"/>
          <a:ext cx="411900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201AB-8FFB-428C-B95B-B592640C3130}">
      <dsp:nvSpPr>
        <dsp:cNvPr id="0" name=""/>
        <dsp:cNvSpPr/>
      </dsp:nvSpPr>
      <dsp:spPr>
        <a:xfrm>
          <a:off x="8052" y="2339174"/>
          <a:ext cx="5601851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عنوان فصل چهارم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8052" y="2339174"/>
        <a:ext cx="5601851" cy="676081"/>
      </dsp:txXfrm>
    </dsp:sp>
    <dsp:sp modelId="{934D5B32-D24C-40C6-BD5B-4F5118DBE430}">
      <dsp:nvSpPr>
        <dsp:cNvPr id="0" name=""/>
        <dsp:cNvSpPr/>
      </dsp:nvSpPr>
      <dsp:spPr>
        <a:xfrm>
          <a:off x="6186565" y="3141430"/>
          <a:ext cx="2059504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>
              <a:cs typeface="B Nazanin" panose="00000400000000000000" pitchFamily="2" charset="-78"/>
            </a:rPr>
            <a:t>فصل پنجم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6565" y="3141430"/>
        <a:ext cx="2059504" cy="618131"/>
      </dsp:txXfrm>
    </dsp:sp>
    <dsp:sp modelId="{43A67EAC-ED36-41A5-BAC1-D5205710058F}">
      <dsp:nvSpPr>
        <dsp:cNvPr id="0" name=""/>
        <dsp:cNvSpPr/>
      </dsp:nvSpPr>
      <dsp:spPr>
        <a:xfrm rot="10800000">
          <a:off x="5774664" y="3112456"/>
          <a:ext cx="411900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990A6-EEF4-448E-9259-5BF79ABF0027}">
      <dsp:nvSpPr>
        <dsp:cNvPr id="0" name=""/>
        <dsp:cNvSpPr/>
      </dsp:nvSpPr>
      <dsp:spPr>
        <a:xfrm>
          <a:off x="8052" y="3112456"/>
          <a:ext cx="5601851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عنوان فصل پنجم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8052" y="3112456"/>
        <a:ext cx="5601851" cy="676081"/>
      </dsp:txXfrm>
    </dsp:sp>
    <dsp:sp modelId="{EFD1861D-BB2D-453B-AC6B-D577DDD24B31}">
      <dsp:nvSpPr>
        <dsp:cNvPr id="0" name=""/>
        <dsp:cNvSpPr/>
      </dsp:nvSpPr>
      <dsp:spPr>
        <a:xfrm>
          <a:off x="6186565" y="3914712"/>
          <a:ext cx="2059504" cy="61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>
              <a:cs typeface="B Nazanin" panose="00000400000000000000" pitchFamily="2" charset="-78"/>
            </a:rPr>
            <a:t>فصل ششم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6186565" y="3914712"/>
        <a:ext cx="2059504" cy="618131"/>
      </dsp:txXfrm>
    </dsp:sp>
    <dsp:sp modelId="{22A09977-7464-4A7F-87E7-69414B07C70A}">
      <dsp:nvSpPr>
        <dsp:cNvPr id="0" name=""/>
        <dsp:cNvSpPr/>
      </dsp:nvSpPr>
      <dsp:spPr>
        <a:xfrm rot="10800000">
          <a:off x="5774664" y="3885737"/>
          <a:ext cx="411900" cy="67608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AA4D7-C58E-442F-8D28-C47E5A68E37C}">
      <dsp:nvSpPr>
        <dsp:cNvPr id="0" name=""/>
        <dsp:cNvSpPr/>
      </dsp:nvSpPr>
      <dsp:spPr>
        <a:xfrm>
          <a:off x="8052" y="3885737"/>
          <a:ext cx="5601851" cy="6760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700" kern="1200" dirty="0">
              <a:cs typeface="B Nazanin" panose="00000400000000000000" pitchFamily="2" charset="-78"/>
            </a:rPr>
            <a:t>نتیجه گیری</a:t>
          </a:r>
          <a:endParaRPr lang="en-GB" sz="2700" kern="1200" dirty="0">
            <a:cs typeface="B Nazanin" panose="00000400000000000000" pitchFamily="2" charset="-78"/>
          </a:endParaRPr>
        </a:p>
      </dsp:txBody>
      <dsp:txXfrm>
        <a:off x="8052" y="3885737"/>
        <a:ext cx="5601851" cy="676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5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359587"/>
            <a:ext cx="3970330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182570"/>
            <a:ext cx="61082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9978F3B5-C1BB-4004-968A-3E3E8A691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09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580279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198559"/>
            <a:ext cx="5802790" cy="3511061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433880"/>
            <a:ext cx="8246071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3433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281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3433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46000">
              <a:schemeClr val="accent6"/>
            </a:gs>
            <a:gs pos="83000">
              <a:schemeClr val="accent6">
                <a:lumMod val="75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D09FD8-16A6-0B67-6D9A-1EE5FAA44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ECC64-6F22-9275-52EC-00AD12F8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84D40-B8C4-8375-1EF7-F86C619D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D0C9A9-7A33-DD45-95F5-EC6D3E90A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2" y="1121568"/>
            <a:ext cx="7331075" cy="29003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15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64F1B-2610-4915-B5CD-C31AECC93816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3D1B65-961B-79D9-211A-6E33F7675F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ar-SA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﷽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227398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چهارم: عنوان فصل چهارم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91185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عنوان فصل چهارم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663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پنجم: عنوان فصل پنجم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0511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عنوان فصل پنجم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89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ششم: نتیجه گیری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25780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نتیجه گیری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131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D19A82-0D95-6474-CFFB-FF210A82AE46}"/>
              </a:ext>
            </a:extLst>
          </p:cNvPr>
          <p:cNvSpPr txBox="1"/>
          <p:nvPr/>
        </p:nvSpPr>
        <p:spPr>
          <a:xfrm>
            <a:off x="143555" y="2113635"/>
            <a:ext cx="8856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با تشکر از توجه شما</a:t>
            </a:r>
            <a:endParaRPr lang="en-GB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1359587"/>
            <a:ext cx="8246070" cy="1221640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4400" b="1" dirty="0">
                <a:solidFill>
                  <a:schemeClr val="tx1"/>
                </a:solidFill>
                <a:cs typeface="B Nazanin" panose="00000400000000000000" pitchFamily="2" charset="-78"/>
              </a:rPr>
              <a:t>عنوان مقاله انگلیسی 2222222222222</a:t>
            </a:r>
            <a:endParaRPr lang="en-US" sz="4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954074"/>
            <a:ext cx="6108200" cy="610820"/>
          </a:xfrm>
        </p:spPr>
        <p:txBody>
          <a:bodyPr/>
          <a:lstStyle/>
          <a:p>
            <a:pPr rtl="1"/>
            <a:r>
              <a:rPr lang="fa-IR" dirty="0"/>
              <a:t>دانشجو: 222222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9BD28D-A27A-5302-8EEB-AEEDBB3B9AD4}"/>
              </a:ext>
            </a:extLst>
          </p:cNvPr>
          <p:cNvSpPr txBox="1">
            <a:spLocks/>
          </p:cNvSpPr>
          <p:nvPr/>
        </p:nvSpPr>
        <p:spPr>
          <a:xfrm>
            <a:off x="2434130" y="3335275"/>
            <a:ext cx="6108200" cy="610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/>
              <a:t>استاد: 222222222222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FFFAB2C-FB77-56D1-E451-C59C6123C8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897484"/>
              </p:ext>
            </p:extLst>
          </p:nvPr>
        </p:nvGraphicFramePr>
        <p:xfrm>
          <a:off x="754375" y="281175"/>
          <a:ext cx="8246070" cy="4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1F56C7B-FC08-4053-ABA6-3AA3E9D0B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11F56C7B-FC08-4053-ABA6-3AA3E9D0B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FC7DA4E-A092-4CBF-BC2B-B9DDF674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>
                                            <p:graphicEl>
                                              <a:dgm id="{FFC7DA4E-A092-4CBF-BC2B-B9DDF6749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3A0B96F-7189-466A-9E0F-DFB6380A2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dgm id="{B3A0B96F-7189-466A-9E0F-DFB6380A2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5A814CD-414B-4EBF-8C33-FAF717362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graphicEl>
                                              <a:dgm id="{E5A814CD-414B-4EBF-8C33-FAF717362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51FC3A-4175-47C3-AEED-2B087D2C1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graphicEl>
                                              <a:dgm id="{1051FC3A-4175-47C3-AEED-2B087D2C1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FF5163F-6176-4BB3-9004-FDEB05FC0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graphicEl>
                                              <a:dgm id="{8FF5163F-6176-4BB3-9004-FDEB05FC0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C1262AF-9041-4792-9D28-101DEEBA3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0C1262AF-9041-4792-9D28-101DEEBA3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C012064-A670-4F84-8B8D-34F8C5B55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>
                                            <p:graphicEl>
                                              <a:dgm id="{1C012064-A670-4F84-8B8D-34F8C5B55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0F6B577-95E3-4FC1-8CC5-4CF5165C1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>
                                            <p:graphicEl>
                                              <a:dgm id="{A0F6B577-95E3-4FC1-8CC5-4CF5165C1A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6E7775A-A14D-48F3-821E-BDD0EF11D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>
                                            <p:graphicEl>
                                              <a:dgm id="{56E7775A-A14D-48F3-821E-BDD0EF11D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C815F72-216B-4DD1-AEA7-975D5BF52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>
                                            <p:graphicEl>
                                              <a:dgm id="{0C815F72-216B-4DD1-AEA7-975D5BF52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70201AB-8FFB-428C-B95B-B592640C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>
                                            <p:graphicEl>
                                              <a:dgm id="{370201AB-8FFB-428C-B95B-B592640C3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3A67EAC-ED36-41A5-BAC1-D52057100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">
                                            <p:graphicEl>
                                              <a:dgm id="{43A67EAC-ED36-41A5-BAC1-D52057100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34D5B32-D24C-40C6-BD5B-4F5118DBE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>
                                            <p:graphicEl>
                                              <a:dgm id="{934D5B32-D24C-40C6-BD5B-4F5118DBE4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17990A6-EEF4-448E-9259-5BF79ABF0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>
                                            <p:graphicEl>
                                              <a:dgm id="{617990A6-EEF4-448E-9259-5BF79ABF0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2A09977-7464-4A7F-87E7-69414B07C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>
                                            <p:graphicEl>
                                              <a:dgm id="{22A09977-7464-4A7F-87E7-69414B07C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FD1861D-BB2D-453B-AC6B-D577DDD24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>
                                            <p:graphicEl>
                                              <a:dgm id="{EFD1861D-BB2D-453B-AC6B-D577DDD24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E6AA4D7-C58E-442F-8D28-C47E5A68E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">
                                            <p:graphicEl>
                                              <a:dgm id="{BE6AA4D7-C58E-442F-8D28-C47E5A68E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مقدمه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63914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عنوان فصل دوم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667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عنوان فصل دوم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399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سوم: عنوان فصل سوم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2222222222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02119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5DD1-F1B4-ED47-147B-F80A0A52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772400" cy="458115"/>
          </a:xfrm>
        </p:spPr>
        <p:txBody>
          <a:bodyPr anchor="ctr"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عنوان فصل سوم</a:t>
            </a:r>
            <a:endParaRPr lang="en-GB" sz="2400" dirty="0"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C6414-2787-AA52-212C-DEECEDBF041A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5122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متن فصل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از این اسلاید برای تکثیر فصل استفاده کنید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23738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176</Words>
  <Application>Microsoft Office PowerPoint</Application>
  <PresentationFormat>On-screen Show (16:9)</PresentationFormat>
  <Paragraphs>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 Nazanin</vt:lpstr>
      <vt:lpstr>Calibri</vt:lpstr>
      <vt:lpstr>Office Theme</vt:lpstr>
      <vt:lpstr>PowerPoint Presentation</vt:lpstr>
      <vt:lpstr>عنوان مقاله انگلیسی 2222222222222</vt:lpstr>
      <vt:lpstr>PowerPoint Presentation</vt:lpstr>
      <vt:lpstr>فصل اول: مقدمه</vt:lpstr>
      <vt:lpstr>مقدمه</vt:lpstr>
      <vt:lpstr>فصل دوم: عنوان فصل دوم</vt:lpstr>
      <vt:lpstr>عنوان فصل دوم</vt:lpstr>
      <vt:lpstr>فصل سوم: عنوان فصل سوم</vt:lpstr>
      <vt:lpstr>عنوان فصل سوم</vt:lpstr>
      <vt:lpstr>فصل چهارم: عنوان فصل چهارم</vt:lpstr>
      <vt:lpstr>عنوان فصل چهارم</vt:lpstr>
      <vt:lpstr>فصل پنجم: عنوان فصل پنجم</vt:lpstr>
      <vt:lpstr>عنوان فصل پنجم</vt:lpstr>
      <vt:lpstr>فصل ششم: نتیجه گیری</vt:lpstr>
      <vt:lpstr>نتیجه گیری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ALTIN-system</cp:lastModifiedBy>
  <cp:revision>137</cp:revision>
  <dcterms:created xsi:type="dcterms:W3CDTF">2013-08-21T19:17:07Z</dcterms:created>
  <dcterms:modified xsi:type="dcterms:W3CDTF">2023-03-06T13:20:44Z</dcterms:modified>
</cp:coreProperties>
</file>