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ارتباط بین استراتژی های منابع انسانی و عملکرد سازمانی بر اساس کارت امتیازی متوازن در یک بیمارستان دولتی ایران: یک مطالعه مقطعی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امروزه منابع انسانی به عنوان یک منبع کلیدی ارزشمند به منظور خلق مزیت رقابتی برای سازمان ها به شمار می رود. سازمان ها موظفند برای استفاده مؤثر از منابع انسانی (جذب، حفظ و ایجاد انگیزه در کارکنان) از ابزارهایی به نام استراتژی های منابع انسانی (</a:t>
            </a:r>
            <a:r>
              <a:rPr lang="en-US" sz="2000" dirty="0" smtClean="0">
                <a:cs typeface="B Nazanin" panose="00000400000000000000" pitchFamily="2" charset="-78"/>
              </a:rPr>
              <a:t>HRS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بهره ببرند.  </a:t>
            </a:r>
            <a:r>
              <a:rPr lang="fa-IR" sz="2000" dirty="0" smtClean="0">
                <a:cs typeface="B Nazanin" panose="00000400000000000000" pitchFamily="2" charset="-78"/>
              </a:rPr>
              <a:t>استراتژی </a:t>
            </a:r>
            <a:r>
              <a:rPr lang="fa-IR" sz="2000" dirty="0">
                <a:cs typeface="B Nazanin" panose="00000400000000000000" pitchFamily="2" charset="-78"/>
              </a:rPr>
              <a:t>های منابع انسانی را می توان به عنوان یک مدل تصمیم گیری و سیاست هایی تلقی نمود؛ که سیستم منابع انسانی یک سازمان در حوزه استراتژی کسب و کار و رقابت به کار می برد. این استراتژی ها شامل نقطه نظرات مشترک مدیریت و کارکنان در مورد نوع سیاست های منابع انسانی قابل اجرا در سازمان بوده، و نقطه نظر سازمان را در مورد پیاده سازی انواع سیاست ها و روش های مدیریت منابع انسانی نشان می دهد.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مدیریت </a:t>
            </a:r>
            <a:r>
              <a:rPr lang="fa-IR" sz="2000" dirty="0">
                <a:cs typeface="B Nazanin" panose="00000400000000000000" pitchFamily="2" charset="-78"/>
              </a:rPr>
              <a:t>استراتژیک منابع انسانی به فرآیندی اطلاق می شود؛ که سازمان ها با هدف ایجاد پیوند بین سرمایه انسانی و اجتماعی اعضای خود با نیازهای استراتژیک سازمان طی می کنند، در صورتی که استراتژی های منابع انسانی (</a:t>
            </a:r>
            <a:r>
              <a:rPr lang="en-US" sz="2000" dirty="0" smtClean="0">
                <a:cs typeface="B Nazanin" panose="00000400000000000000" pitchFamily="2" charset="-78"/>
              </a:rPr>
              <a:t>HRS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نقشه راهی برای رهبران سازمان است؛ که به ایجاد این پیوند و منابع انسانی نوظهور کمک می نماید.</a:t>
            </a:r>
          </a:p>
          <a:p>
            <a:pPr algn="just" rtl="1">
              <a:lnSpc>
                <a:spcPct val="150000"/>
              </a:lnSpc>
            </a:pPr>
            <a:r>
              <a:rPr lang="fa-IR" sz="2000" dirty="0">
                <a:cs typeface="B Nazanin" panose="00000400000000000000" pitchFamily="2" charset="-78"/>
              </a:rPr>
              <a:t>کارت امتیازی متوازن (</a:t>
            </a:r>
            <a:r>
              <a:rPr lang="en-US" sz="2000" dirty="0" smtClean="0">
                <a:cs typeface="B Nazanin" panose="00000400000000000000" pitchFamily="2" charset="-78"/>
              </a:rPr>
              <a:t>BSC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با بکارگیری ترکیبی از معیارهای مالی و غیر مالی، اقدام به ارزیابی عملکرد گذشته، حال، و آینده سازمان می کند. این مدلی است؛ که پیاده سازی استراتژی ها در سازمان را مدیریت نموده، و عملکرد سازمان را از دیدگاه های مالی، مشتری، فرآیند کسب و کار داخلی و یادگیری و رشد، می سنجد. کارت امتیازی متوازن (</a:t>
            </a:r>
            <a:r>
              <a:rPr lang="en-US" sz="2000" dirty="0" smtClean="0">
                <a:cs typeface="B Nazanin" panose="00000400000000000000" pitchFamily="2" charset="-78"/>
              </a:rPr>
              <a:t>BSC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نشان دهنده ی چشم انداز و مأموریت سازمان از منظر این چهار دیدگاه می باشد. سازمان ها باید استراتژی های سازمانی را از طریق شاخص های عملکردی قابل سنجش طراحی و اجرا کنند.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3964868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کارت </a:t>
            </a:r>
            <a:r>
              <a:rPr lang="fa-IR" sz="2000" dirty="0">
                <a:cs typeface="B Nazanin" panose="00000400000000000000" pitchFamily="2" charset="-78"/>
              </a:rPr>
              <a:t>امتیازی متوازن (</a:t>
            </a:r>
            <a:r>
              <a:rPr lang="en-US" sz="2000" dirty="0">
                <a:cs typeface="B Nazanin" panose="00000400000000000000" pitchFamily="2" charset="-78"/>
              </a:rPr>
              <a:t>BSC</a:t>
            </a:r>
            <a:r>
              <a:rPr lang="fa-IR" sz="2000" dirty="0">
                <a:cs typeface="B Nazanin" panose="00000400000000000000" pitchFamily="2" charset="-78"/>
              </a:rPr>
              <a:t>)</a:t>
            </a:r>
            <a:r>
              <a:rPr lang="en-US" sz="2000" dirty="0">
                <a:cs typeface="B Nazanin" panose="00000400000000000000" pitchFamily="2" charset="-78"/>
              </a:rPr>
              <a:t> </a:t>
            </a:r>
            <a:r>
              <a:rPr lang="fa-IR" sz="2000" dirty="0">
                <a:cs typeface="B Nazanin" panose="00000400000000000000" pitchFamily="2" charset="-78"/>
              </a:rPr>
              <a:t>شامل مجموعه ای از این شاخص ها می باشد؛ که از استراتژی های سازمانی به دست آمده است</a:t>
            </a:r>
            <a:r>
              <a:rPr lang="fa-IR" sz="2000" dirty="0" smtClean="0">
                <a:cs typeface="B Nazanin" panose="00000400000000000000" pitchFamily="2" charset="-78"/>
              </a:rPr>
              <a:t>.</a:t>
            </a:r>
          </a:p>
          <a:p>
            <a:pPr algn="just" rtl="1">
              <a:lnSpc>
                <a:spcPct val="150000"/>
              </a:lnSpc>
            </a:pPr>
            <a:r>
              <a:rPr lang="fa-IR" sz="2000" dirty="0">
                <a:cs typeface="B Nazanin" panose="00000400000000000000" pitchFamily="2" charset="-78"/>
              </a:rPr>
              <a:t>بیمارستان ها به عنوان بخش مهمی از سازمان های خدماتی با سرعت بیشتری از سازمان های دیگر با تغییرات و پیچیدگی مواجه هستند. بخش های مراقبت های بهداشتی نوین به موجب الگوهای جدید بیماری ها، فن آوری های پیشرفته، نیازهای پیش بینی نشده بیماران، و نیازهای متنوع به سمت تغییر و پیچیده تر شدن در حرکتند. در شرایط کنونی از طریق ارزیابی عملکرد سازمانی که نقش مؤثری در حفظ کیفیت خدمات بیمارستانی دارد، می توان بقاء سازمان را تضمین نمود. اندازه گیری عملکرد عامل عمده ای در سازمان ها جهت کنترل اجرای استراتژی ها به شمار می رود. این مطالعه با هدف بررسی ارتباط بین استراتژی های منابع انسانی (</a:t>
            </a:r>
            <a:r>
              <a:rPr lang="en-US" sz="2000" dirty="0" smtClean="0">
                <a:cs typeface="B Nazanin" panose="00000400000000000000" pitchFamily="2" charset="-78"/>
              </a:rPr>
              <a:t>HRS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و عملکرد سازمانی (</a:t>
            </a:r>
            <a:r>
              <a:rPr lang="en-US" sz="2000" dirty="0" smtClean="0">
                <a:cs typeface="B Nazanin" panose="00000400000000000000" pitchFamily="2" charset="-78"/>
              </a:rPr>
              <a:t>OP</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بر اساس کارت امتیازی متوازن در یکی از بیمارستان‌های دولتی اصفهان صورت گرفته است.</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7720531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1397463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580</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2022-10-02T10:02:31Z</dcterms:modified>
</cp:coreProperties>
</file>