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299" r:id="rId4"/>
    <p:sldId id="31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9/24/2022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9/24/2022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9/24/2022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9/24/2022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9/24/2022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9/24/2022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9/24/2022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9/24/2022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9/24/2022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9/24/2022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9/24/2022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9/24/2022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b="1" dirty="0">
                <a:cs typeface="B Nazanin" panose="00000400000000000000" pitchFamily="2" charset="-78"/>
              </a:rPr>
              <a:t>چرا نیاز است که توزیع خدمات سلامت روانی همگام با جریان اصلی خدمات پزشکی در یک تراز قرار گیرد</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34" name="Rounded Rectangle 33"/>
          <p:cNvSpPr/>
          <p:nvPr/>
        </p:nvSpPr>
        <p:spPr>
          <a:xfrm>
            <a:off x="1980107"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4603144"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1/8</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184264" y="640227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5" name="TextBox 14"/>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بیماری روانی هر ساله یک نفر از هر 4 نفر را تحت تاثیر قرار میدهد. در این مقاله، دلایل کلیدی برای همتراز کردن توزیع خدمات سلامت روانی را با خدمات پزشکی اصلی، مورد تاکید و بازبینی قرار گرفته اند. از جمله مشکلات بخش سلامت روانی، نیازهای برآورده نشده در سلامت روانی، بیماریهای روان پزشکی زیاد، بیماریهای جسمانی و مرگ و میر زیاد در افراد مبتلا به اختلالات روانی هستند، که نگرانیها درباره باورهای منفی و نرخهای خودکشی، و متعاقبا مشارکت بیماری روانی را در معضل جهانی بیماری افزایش میدهد، اما بودجه کمی به این بخش اختصاص میابد. نکته قابل توجه آنست که طبق تخمینها، سرمایه گذاری در خدمات سلامت روانی موجب صرفه جویی و پس اندازی میشود که پنج برابر بیشتر از مخارج اولیه بوده و خروجیهای بلندمدت دارد. نویسندگان مقاله امیدوارند پاندمی کووید-19 توجهات را به بخش سلامت روان معطوف کند.</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17" name="TextBox 16"/>
          <p:cNvSpPr txBox="1"/>
          <p:nvPr/>
        </p:nvSpPr>
        <p:spPr>
          <a:xfrm>
            <a:off x="475894" y="5999942"/>
            <a:ext cx="6915506" cy="400110"/>
          </a:xfrm>
          <a:prstGeom prst="rect">
            <a:avLst/>
          </a:prstGeom>
          <a:noFill/>
        </p:spPr>
        <p:txBody>
          <a:bodyPr wrap="square" rtlCol="0">
            <a:spAutoFit/>
          </a:bodyPr>
          <a:lstStyle/>
          <a:p>
            <a:pPr algn="r"/>
            <a:r>
              <a:rPr lang="fa-IR" sz="2000" b="1"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2/8</a:t>
            </a:r>
            <a:endParaRPr lang="en-US" sz="2400"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دوم</a:t>
            </a:r>
            <a:endParaRPr lang="en-US" sz="2000" dirty="0">
              <a:solidFill>
                <a:schemeClr val="bg1"/>
              </a:solidFill>
              <a:cs typeface="B Nazanin" panose="00000400000000000000" pitchFamily="2" charset="-78"/>
            </a:endParaRPr>
          </a:p>
        </p:txBody>
      </p:sp>
      <p:sp>
        <p:nvSpPr>
          <p:cNvPr id="18" name="Rounded Rectangle 17"/>
          <p:cNvSpPr/>
          <p:nvPr/>
        </p:nvSpPr>
        <p:spPr>
          <a:xfrm>
            <a:off x="1980107"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9" name="Rounded Rectangle 18"/>
          <p:cNvSpPr/>
          <p:nvPr/>
        </p:nvSpPr>
        <p:spPr>
          <a:xfrm>
            <a:off x="4603144" y="6393180"/>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22" name="Rounded Rectangle 21"/>
          <p:cNvSpPr/>
          <p:nvPr/>
        </p:nvSpPr>
        <p:spPr>
          <a:xfrm>
            <a:off x="7184264" y="640227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5" name="TextBox 14"/>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دلایل هم ردیف سازی توزیع خدمات سلامت روان با جریان اصلی خدمات پزشکی</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علاوه بر 25 % مردم جهان که از مشکلات سلامت روان رنج میبرند، مشکلات اعتیاد، مثلا سوء مصرف الکل، نیز بشدت رایج بوده و با مرگ و میر مرتبط هستند. این دو مسئله بعنوان اختلالات متقارن با یکدیگر دیده میشوند. پژوهش معضل جهانی بیماری نشان داد که اختلالات روانی و مصرف مواد علت اصلی سالهای زیستن با معلولیت و ناتوانی (</a:t>
            </a:r>
            <a:r>
              <a:rPr lang="en-US" sz="2000" dirty="0" smtClean="0">
                <a:cs typeface="B Nazanin" panose="00000400000000000000" pitchFamily="2" charset="-78"/>
              </a:rPr>
              <a:t>YLDs</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در جهان بوده است. توازن عملکرد خدمات سلامت روانی با خدمات پزشکی اصلی میتواند سبب استفاده کارآمدتر از منابع شده، لذا فشار اقتصادی بر جامعه را کاهش داده و همزمان نیازهای برآورده نشده افراد مبتلا به اختلالات سلامت روانی را پوشش دهند. </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0" name="TextBox 19"/>
          <p:cNvSpPr txBox="1"/>
          <p:nvPr/>
        </p:nvSpPr>
        <p:spPr>
          <a:xfrm>
            <a:off x="475894" y="5999942"/>
            <a:ext cx="6915506" cy="369332"/>
          </a:xfrm>
          <a:prstGeom prst="rect">
            <a:avLst/>
          </a:prstGeom>
          <a:noFill/>
        </p:spPr>
        <p:txBody>
          <a:bodyPr wrap="square" rtlCol="0">
            <a:spAutoFit/>
          </a:bodyPr>
          <a:lstStyle/>
          <a:p>
            <a:pPr algn="r"/>
            <a:r>
              <a:rPr lang="fa-IR" b="1" dirty="0">
                <a:solidFill>
                  <a:schemeClr val="bg1"/>
                </a:solidFill>
                <a:cs typeface="B Nazanin" panose="00000400000000000000" pitchFamily="2" charset="-78"/>
              </a:rPr>
              <a:t>دلایل هم ردیف سازی توزیع خدمات سلامت روان با جریان اصلی خدمات پزشکی</a:t>
            </a:r>
            <a:endParaRPr lang="en-US"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14743608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391</Words>
  <Application>Microsoft Office PowerPoint</Application>
  <PresentationFormat>On-screen Show (4:3)</PresentationFormat>
  <Paragraphs>34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2022-09-24T08:17:58Z</dcterms:modified>
</cp:coreProperties>
</file>