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0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100" b="1" dirty="0">
                <a:cs typeface="B Nazanin" panose="00000400000000000000" pitchFamily="2" charset="-78"/>
              </a:rPr>
              <a:t>روش های شبکه عصبی برای حل مساله فروشندگان دوره گرد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1/10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مساله فروشندگان دوره گرد </a:t>
            </a:r>
            <a:r>
              <a:rPr lang="en-US" sz="2000" dirty="0" smtClean="0">
                <a:cs typeface="B Nazanin" panose="00000400000000000000" pitchFamily="2" charset="-78"/>
              </a:rPr>
              <a:t>TSP</a:t>
            </a:r>
            <a:r>
              <a:rPr lang="fa-IR" sz="2000" dirty="0" smtClean="0">
                <a:cs typeface="B Nazanin" panose="00000400000000000000" pitchFamily="2" charset="-78"/>
              </a:rPr>
              <a:t> یک </a:t>
            </a:r>
            <a:r>
              <a:rPr lang="fa-IR" sz="2000" dirty="0">
                <a:cs typeface="B Nazanin" panose="00000400000000000000" pitchFamily="2" charset="-78"/>
              </a:rPr>
              <a:t>مساله سخت </a:t>
            </a:r>
            <a:r>
              <a:rPr lang="en-US" sz="2000" dirty="0" smtClean="0">
                <a:cs typeface="B Nazanin" panose="00000400000000000000" pitchFamily="2" charset="-78"/>
              </a:rPr>
              <a:t>NP</a:t>
            </a:r>
            <a:r>
              <a:rPr lang="fa-IR" sz="2000" dirty="0" smtClean="0">
                <a:cs typeface="B Nazanin" panose="00000400000000000000" pitchFamily="2" charset="-78"/>
              </a:rPr>
              <a:t> معروف </a:t>
            </a:r>
            <a:r>
              <a:rPr lang="fa-IR" sz="2000" dirty="0">
                <a:cs typeface="B Nazanin" panose="00000400000000000000" pitchFamily="2" charset="-78"/>
              </a:rPr>
              <a:t>در بهینه سازی ترکیبی است و هیچ الگوریتمی وجود ندارد که بتواند در زمان چند جمله ای یک راه حل بهینه را پیدا کند.توصیف خاص مساله به این صورت است که مسافر می خواهد به</a:t>
            </a:r>
            <a:r>
              <a:rPr lang="en-US" sz="2000" dirty="0" smtClean="0">
                <a:cs typeface="B Nazanin" panose="00000400000000000000" pitchFamily="2" charset="-78"/>
              </a:rPr>
              <a:t>n </a:t>
            </a:r>
            <a:r>
              <a:rPr lang="fa-IR" sz="2000" dirty="0" smtClean="0">
                <a:cs typeface="B Nazanin" panose="00000400000000000000" pitchFamily="2" charset="-78"/>
              </a:rPr>
              <a:t> شهر </a:t>
            </a:r>
            <a:r>
              <a:rPr lang="fa-IR" sz="2000" dirty="0">
                <a:cs typeface="B Nazanin" panose="00000400000000000000" pitchFamily="2" charset="-78"/>
              </a:rPr>
              <a:t>سفر کنند و باید به هر شهر فقط یک بار سفر کرده و به شهری که از آن شروع کرده است بازگردد و فاصله را از کوتاه ترین مسیر به پیماید.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2/10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80107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603144" y="639318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184264" y="640227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های شبکه عصبی برای حل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TSP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شبکه عصبی الگوریتمی از یادگیری ماشینی است. این روش می‌تواند </a:t>
            </a:r>
            <a:r>
              <a:rPr lang="en-US" sz="2000" dirty="0">
                <a:cs typeface="B Nazanin" panose="00000400000000000000" pitchFamily="2" charset="-78"/>
              </a:rPr>
              <a:t>TSP </a:t>
            </a:r>
            <a:r>
              <a:rPr lang="ar-SA" sz="2000" dirty="0">
                <a:cs typeface="B Nazanin" panose="00000400000000000000" pitchFamily="2" charset="-78"/>
              </a:rPr>
              <a:t>را با استفاده از یادگیری ماشینی حل کند که شبکه های عصبی را با ساختارهای مختلف ارتقا داده و محل دقیق تر </a:t>
            </a:r>
            <a:r>
              <a:rPr lang="en-US" sz="2000" dirty="0">
                <a:cs typeface="B Nazanin" panose="00000400000000000000" pitchFamily="2" charset="-78"/>
              </a:rPr>
              <a:t>TSP </a:t>
            </a:r>
            <a:r>
              <a:rPr lang="ar-SA" sz="2000" dirty="0">
                <a:cs typeface="B Nazanin" panose="00000400000000000000" pitchFamily="2" charset="-78"/>
              </a:rPr>
              <a:t>را آموزش می دهد و الگوریتم حل </a:t>
            </a:r>
            <a:r>
              <a:rPr lang="en-US" sz="2000" dirty="0">
                <a:cs typeface="B Nazanin" panose="00000400000000000000" pitchFamily="2" charset="-78"/>
              </a:rPr>
              <a:t>TSP </a:t>
            </a:r>
            <a:r>
              <a:rPr lang="ar-SA" sz="2000" dirty="0">
                <a:cs typeface="B Nazanin" panose="00000400000000000000" pitchFamily="2" charset="-78"/>
              </a:rPr>
              <a:t>را با دنبال کردن انواع شبکه های عصبی معرفی خواهیم کرد.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000" dirty="0">
                <a:cs typeface="B Nazanin" panose="00000400000000000000" pitchFamily="2" charset="-78"/>
              </a:rPr>
              <a:t>شبکه عصبی </a:t>
            </a:r>
            <a:r>
              <a:rPr lang="en-US" sz="2000" dirty="0" err="1">
                <a:cs typeface="B Nazanin" panose="00000400000000000000" pitchFamily="2" charset="-78"/>
              </a:rPr>
              <a:t>Hopefield</a:t>
            </a:r>
            <a:r>
              <a:rPr lang="ar-SA" sz="2000" dirty="0" smtClean="0">
                <a:cs typeface="B Nazanin" panose="00000400000000000000" pitchFamily="2" charset="-78"/>
              </a:rPr>
              <a:t>: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ar-SA" sz="2000" dirty="0" smtClean="0">
                <a:cs typeface="B Nazanin" panose="00000400000000000000" pitchFamily="2" charset="-78"/>
              </a:rPr>
              <a:t>در </a:t>
            </a:r>
            <a:r>
              <a:rPr lang="ar-SA" sz="2000" dirty="0">
                <a:cs typeface="B Nazanin" panose="00000400000000000000" pitchFamily="2" charset="-78"/>
              </a:rPr>
              <a:t>سال ۱۹۸۵ یک شبکه کاملا متصل را طراحی کرد که بعداً به عنوان شبکه عصبی </a:t>
            </a:r>
            <a:r>
              <a:rPr lang="en-US" sz="2000" dirty="0" err="1">
                <a:cs typeface="B Nazanin" panose="00000400000000000000" pitchFamily="2" charset="-78"/>
              </a:rPr>
              <a:t>Hopefield</a:t>
            </a:r>
            <a:r>
              <a:rPr lang="ar-SA" sz="2000" dirty="0">
                <a:cs typeface="B Nazanin" panose="00000400000000000000" pitchFamily="2" charset="-78"/>
              </a:rPr>
              <a:t> شناخته شد او </a:t>
            </a:r>
            <a:r>
              <a:rPr lang="en-US" sz="2000" dirty="0">
                <a:cs typeface="B Nazanin" panose="00000400000000000000" pitchFamily="2" charset="-78"/>
              </a:rPr>
              <a:t>TSP</a:t>
            </a:r>
            <a:r>
              <a:rPr lang="ar-SA" sz="2000" dirty="0">
                <a:cs typeface="B Nazanin" panose="00000400000000000000" pitchFamily="2" charset="-78"/>
              </a:rPr>
              <a:t> ۱۰ شهر و ۳۰ شهر را شبیه سازی کرد.علاوه بر آن این اولین الگوریتمی بود که از شبکه عصبی برای حل مساله بهینه سازی </a:t>
            </a:r>
            <a:r>
              <a:rPr lang="en-US" sz="2000" dirty="0">
                <a:cs typeface="B Nazanin" panose="00000400000000000000" pitchFamily="2" charset="-78"/>
              </a:rPr>
              <a:t>TSP</a:t>
            </a:r>
            <a:r>
              <a:rPr lang="ar-SA" sz="2000" dirty="0">
                <a:cs typeface="B Nazanin" panose="00000400000000000000" pitchFamily="2" charset="-78"/>
              </a:rPr>
              <a:t> استفاده کرد. </a:t>
            </a:r>
            <a:r>
              <a:rPr lang="en-US" sz="2000" dirty="0" err="1">
                <a:cs typeface="B Nazanin" panose="00000400000000000000" pitchFamily="2" charset="-78"/>
              </a:rPr>
              <a:t>Hopefield</a:t>
            </a:r>
            <a:r>
              <a:rPr lang="ar-SA" sz="2000" dirty="0">
                <a:cs typeface="B Nazanin" panose="00000400000000000000" pitchFamily="2" charset="-78"/>
              </a:rPr>
              <a:t> تابع انرژی و معادلات حرکت مساله های </a:t>
            </a:r>
            <a:r>
              <a:rPr lang="en-US" sz="2000" dirty="0">
                <a:cs typeface="B Nazanin" panose="00000400000000000000" pitchFamily="2" charset="-78"/>
              </a:rPr>
              <a:t>TSP</a:t>
            </a:r>
            <a:r>
              <a:rPr lang="ar-SA" sz="2000" dirty="0">
                <a:cs typeface="B Nazanin" panose="00000400000000000000" pitchFamily="2" charset="-78"/>
              </a:rPr>
              <a:t> را در معادله زیر تعریف می کند</a:t>
            </a:r>
            <a:r>
              <a:rPr lang="en-US" dirty="0"/>
              <a:t>.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روش های شبکه عصبی برای حل </a:t>
            </a:r>
            <a:r>
              <a:rPr lang="en-US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TSP</a:t>
            </a: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2022-05-30T16:25:39Z</dcterms:modified>
</cp:coreProperties>
</file>