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مدلی مکانیکی برای پیش بینی مقاومت برشی تیرهای بتنی مسلح لاغر و غیر لاغر آسیب دیده بر اثرخوردگی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خوردگی فولاد یکی از شایع  ترین فرایند های فروسایش است که سازه  های بتنی با آن مواجه هستند. و باعث کاهش سطح آرماتور، تغییر در مشخصات مکانیکی میلگرد های آرماتور و کاهش مشخصات اتصال بین فولاد و بتن می شود. علاوه براین، انبساط حجمی محصولات فرسوده، باعث تنش های شکاف در امتداد آرماتور های خورده  شده و ترک خوردگی و در نهایت پوسته پوسته شدن پوشش می شود، و با کاهش سختی، مشخصات پیوندی، ظرفیت مهار، مقاومت خمشی و برشی بر عملکرد کاری و مقاومت سازه ها تأثیر می گذارد. </a:t>
            </a:r>
          </a:p>
          <a:p>
            <a:pPr algn="just" rtl="1">
              <a:lnSpc>
                <a:spcPct val="150000"/>
              </a:lnSpc>
            </a:pPr>
            <a:r>
              <a:rPr lang="fa-IR" sz="2000" dirty="0">
                <a:cs typeface="B Nazanin" panose="00000400000000000000" pitchFamily="2" charset="-78"/>
              </a:rPr>
              <a:t>یک تحقیق استرالیایی تأثیر عدم کنترل کاهش تغییرات جوی را بر آسیب خوردگی ناشی از کربنات سازی </a:t>
            </a:r>
            <a:r>
              <a:rPr lang="fa-IR" sz="2000" dirty="0" smtClean="0">
                <a:cs typeface="B Nazanin" panose="00000400000000000000" pitchFamily="2" charset="-78"/>
              </a:rPr>
              <a:t>برای </a:t>
            </a:r>
            <a:r>
              <a:rPr lang="fa-IR" sz="2000" dirty="0">
                <a:cs typeface="B Nazanin" panose="00000400000000000000" pitchFamily="2" charset="-78"/>
              </a:rPr>
              <a:t>مناطق جوی معتدل استرالیا و آسیب ناشی از خوردگی با </a:t>
            </a:r>
            <a:r>
              <a:rPr lang="fa-IR" sz="2000" dirty="0" smtClean="0">
                <a:cs typeface="B Nazanin" panose="00000400000000000000" pitchFamily="2" charset="-78"/>
              </a:rPr>
              <a:t>کلرید </a:t>
            </a:r>
            <a:r>
              <a:rPr lang="fa-IR" sz="2000" dirty="0">
                <a:cs typeface="B Nazanin" panose="00000400000000000000" pitchFamily="2" charset="-78"/>
              </a:rPr>
              <a:t>را نشان داد. سایر مطالعات یک افزایش ریسک 115% آسیب ناشی از کربنات سازی را در منطقۀ کارپات نشان دادند.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تأثیرات </a:t>
            </a:r>
            <a:r>
              <a:rPr lang="fa-IR" sz="2000" dirty="0">
                <a:cs typeface="B Nazanin" panose="00000400000000000000" pitchFamily="2" charset="-78"/>
              </a:rPr>
              <a:t>خوردگی ذکر شده باعث کاهش در ظرفیت خمشی در المان بتن مسلح (</a:t>
            </a:r>
            <a:r>
              <a:rPr lang="en-US" sz="2000" dirty="0" smtClean="0">
                <a:cs typeface="B Nazanin" panose="00000400000000000000" pitchFamily="2" charset="-78"/>
              </a:rPr>
              <a:t>RC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آسیب دیده و کاهش سختی و در نتیجه باز پخش تنش در جهت سطوح خورده نشده یا کمتر خورده شده، هم در جهت طولی و هم در جهت اریب می شود. پدیدۀ شایع دیگر، تغییر در مد شکست است که می تواند در اثر خوردگی آرماتور باشد. تغییر در مد شکست می تواند با کاهش شکل پذیری یک سازه همراه باشد.</a:t>
            </a:r>
          </a:p>
          <a:p>
            <a:pPr algn="just" rtl="1">
              <a:lnSpc>
                <a:spcPct val="150000"/>
              </a:lnSpc>
            </a:pPr>
            <a:r>
              <a:rPr lang="fa-IR" sz="2000" dirty="0">
                <a:cs typeface="B Nazanin" panose="00000400000000000000" pitchFamily="2" charset="-78"/>
              </a:rPr>
              <a:t>جهت ارزیابی مقاومت برشی باقی ماندۀ سازه های بتنی آسیب دیده با خوردگی، چند روش مفهومی قابل اجرا از جمله، مدل برشی چند عمله (</a:t>
            </a:r>
            <a:r>
              <a:rPr lang="en-US" sz="2000" dirty="0" smtClean="0">
                <a:cs typeface="B Nazanin" panose="00000400000000000000" pitchFamily="2" charset="-78"/>
              </a:rPr>
              <a:t>MASM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شکل اصلاح شدۀ آن، مدل ظرفیت فشار خرپا (</a:t>
            </a:r>
            <a:r>
              <a:rPr lang="en-US" sz="2000" dirty="0" smtClean="0">
                <a:cs typeface="B Nazanin" panose="00000400000000000000" pitchFamily="2" charset="-78"/>
              </a:rPr>
              <a:t>CCCM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با تطبیق پذیری عالی وجود دارد.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8533808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این </a:t>
            </a:r>
            <a:r>
              <a:rPr lang="fa-IR" sz="2000" dirty="0">
                <a:cs typeface="B Nazanin" panose="00000400000000000000" pitchFamily="2" charset="-78"/>
              </a:rPr>
              <a:t>مقاله مقاومت برشی سازه های بتنی مسلح تخریب شده با خوردگی آرماتور را با استفاده از </a:t>
            </a:r>
            <a:r>
              <a:rPr lang="en-US" sz="2000" dirty="0">
                <a:cs typeface="B Nazanin" panose="00000400000000000000" pitchFamily="2" charset="-78"/>
              </a:rPr>
              <a:t>CCCM </a:t>
            </a:r>
            <a:r>
              <a:rPr lang="fa-IR" sz="2000" dirty="0">
                <a:cs typeface="B Nazanin" panose="00000400000000000000" pitchFamily="2" charset="-78"/>
              </a:rPr>
              <a:t>مورد بررسی قرار می دهد. پارامترهای مدل که تحت تأثیر خوردگی قرار گرفتند، پس از تحلیل نتایج آزمایشات برشی بر روی سازه های تخریب شده با خوردگی آرماتور شناسایی شدند و مقادیر آنها بر این اساس تعدیل یافت. در نهایت، مدل با استفاده از نتایج 146 آزمایش بر روی تیرهای با آرماتور خورده شده (تیرهای لاغر و غیر لاغر) با داشتن شکستگی هایی در قسمت برش، تأیید 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6335738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578965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475</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2022-04-29T15:34:31Z</dcterms:modified>
</cp:coreProperties>
</file>