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299" r:id="rId5"/>
    <p:sldId id="31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ارزیابی دانش تغذیه ای ورزشی ورزشکاران زبده استرالیایی با استفاده از پلتفرم ارزیابی دانش ورزشکاران مربوط به پرسشنامه تغذیه ورزشی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smtClean="0">
                <a:cs typeface="B Nazanin" panose="00000400000000000000" pitchFamily="2" charset="-78"/>
              </a:rPr>
              <a:t>1/15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ورزشکاران زبده نیازهای تغذیه ای مخصوصی برای انرژی رسانی بهینه، بازیابی و سازگاری با نیازهای تمرینی شدید خود، دارند که سطح بالای دانش تغذیه‌ای که دربردارنده حوزه تغذیه عمومی و نیز حوزه تغذیه ورزشی باشد، فراهم کننده درک تغییر مصرف رژیم غذایی برای رفع این نیازها می باشد. پیش از این، سطوح دانش کافی در ورزشکاران 75% گزارش شده است، چراکه اغلب چنین سطوح دانشی در ورزشکاران، در تعدادی از مطالعات اخیر که امتیازات ارزیابی را بین 40 تا 60% گزارش کرده اند، به عنوان ناکارآمد توصیف شده اند.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2/15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بعلاوه، در صورتیکه بدلیل در دسترس بودن پرسشنامه های معتبر و پایا، ارزیابی دانش تغذیه‌ای ورزشی در ورزشکاران محدود شده باشد، تأثیر متغیرهای جمعیت شناختی مرتبط با دانش تغذیه‌ای مانند جنسیت و استعداد ورزشی همچنان نامشخص مانده است. اخیرا یک ابزار ارزیابی الکترونیکی که بعنوان پلتفرم باهدف ارزیابی دانش ورزشکاران از پرسشنامه تغذیه ورزشی (</a:t>
            </a:r>
            <a:r>
              <a:rPr lang="en-US" sz="2000" dirty="0" smtClean="0">
                <a:cs typeface="B Nazanin" panose="00000400000000000000" pitchFamily="2" charset="-78"/>
              </a:rPr>
              <a:t>PEAKS-NQ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شناخته می شود، برای رفع این شکاف ها ایجاد شده است. ابزار </a:t>
            </a:r>
            <a:r>
              <a:rPr lang="en-US" sz="2000" dirty="0">
                <a:cs typeface="B Nazanin" panose="00000400000000000000" pitchFamily="2" charset="-78"/>
              </a:rPr>
              <a:t>PEAKS-NQ </a:t>
            </a:r>
            <a:r>
              <a:rPr lang="fa-IR" sz="2000" dirty="0" smtClean="0">
                <a:cs typeface="B Nazanin" panose="00000400000000000000" pitchFamily="2" charset="-78"/>
              </a:rPr>
              <a:t> اعتبار </a:t>
            </a:r>
            <a:r>
              <a:rPr lang="fa-IR" sz="2000" dirty="0">
                <a:cs typeface="B Nazanin" panose="00000400000000000000" pitchFamily="2" charset="-78"/>
              </a:rPr>
              <a:t>ساختاری و محتوایی و نیز پایایی خوبی را نشان داده است، اما برای ارزیابی سطوح دانش ورزشکاران زبده استفاده نشده </a:t>
            </a:r>
            <a:r>
              <a:rPr lang="fa-IR" sz="2000" dirty="0" smtClean="0">
                <a:cs typeface="B Nazanin" panose="00000400000000000000" pitchFamily="2" charset="-78"/>
              </a:rPr>
              <a:t>است؛ </a:t>
            </a:r>
            <a:r>
              <a:rPr lang="fa-IR" sz="2000" dirty="0">
                <a:cs typeface="B Nazanin" panose="00000400000000000000" pitchFamily="2" charset="-78"/>
              </a:rPr>
              <a:t>بعلاوه، سودمندی، امکان‌پذیری، قابلیت پذیرش و پتانسیل برای بالا بردن تمرین توسط متخصصین تغذیه ورزشی که با این ورزشکاران کار می‌کنند، اثبات نشده است.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709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3/15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بسط ابتدایی </a:t>
            </a:r>
            <a:r>
              <a:rPr lang="en-US" sz="2000" dirty="0" smtClean="0">
                <a:cs typeface="B Nazanin" panose="00000400000000000000" pitchFamily="2" charset="-78"/>
              </a:rPr>
              <a:t>PEAKS-NQ</a:t>
            </a:r>
            <a:r>
              <a:rPr lang="fa-IR" sz="2000" dirty="0" smtClean="0">
                <a:cs typeface="B Nazanin" panose="00000400000000000000" pitchFamily="2" charset="-78"/>
              </a:rPr>
              <a:t> توسط </a:t>
            </a:r>
            <a:r>
              <a:rPr lang="fa-IR" sz="2000" dirty="0">
                <a:cs typeface="B Nazanin" panose="00000400000000000000" pitchFamily="2" charset="-78"/>
              </a:rPr>
              <a:t>گروه‌های کانونیِ همراه با متخصصین تغذیه ورزشی و متخصصان تغذیه سطح بالا و فرآیند دلفی اصلاح‌شده بمنظور اصلاح آیتم ها، همراه با تجزیه و تحلیل کیفی تأیید کننده اعتبار محتوا، اطلاع‌رسانی شد. آزمون گروه-شناخته شده بمنظور ایجاد اعتبار ساختاری بوسیله مقایسه ورزشکاران از یک موسسه ورزش های ملی با متخصصین تغذیه ورزشی مورد استفاده قرار گرفت. برای ارزیابی پایایی هم از آزمون-بازآزمون توسط همان ورزشکاران به فاصله 2 هفته استفاده و تجزیه و تحلیل راش بمنظور اصلاح بیشتر آیتم ها استفاده شد. </a:t>
            </a:r>
            <a:r>
              <a:rPr lang="en-US" sz="2000" dirty="0" smtClean="0">
                <a:cs typeface="B Nazanin" panose="00000400000000000000" pitchFamily="2" charset="-78"/>
              </a:rPr>
              <a:t>PEAKS-NQ</a:t>
            </a:r>
            <a:r>
              <a:rPr lang="fa-IR" sz="2000" dirty="0" smtClean="0">
                <a:cs typeface="B Nazanin" panose="00000400000000000000" pitchFamily="2" charset="-78"/>
              </a:rPr>
              <a:t> یک </a:t>
            </a:r>
            <a:r>
              <a:rPr lang="fa-IR" sz="2000" dirty="0">
                <a:cs typeface="B Nazanin" panose="00000400000000000000" pitchFamily="2" charset="-78"/>
              </a:rPr>
              <a:t>پرسشنامه الکترونیکی 50-موردی با امتیاز کامل 75 در دو بخش را شامل می شود: (الف) تغذیه عمومی (29 مورد، حداکثر امتیاز = 34) و (ب) تغذیه ورزشی (21 مورد، حداکثر امتیاز = 41) که به هر پاسخ صحیح یک امتیاز تعلق می گرفت.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2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483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2022-04-25T15:59:28Z</dcterms:modified>
</cp:coreProperties>
</file>