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1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4/24/2022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4/24/2022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4/24/2022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مرکز هوش آمادگی جرم شناسی دیجیتال</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جرم شناسی دیجیتال به طور کلی به عنوان یک حوزه ی میان رشته ای تعریف می شود، که مولفه هایی از حقوق، علوم رایانه، مهندسی رایانه، و غیره را در هم می آمیزد تا شناسایی، گردآوری، </a:t>
            </a:r>
            <a:r>
              <a:rPr lang="fa-IR" sz="2000" dirty="0" smtClean="0">
                <a:cs typeface="B Nazanin" panose="00000400000000000000" pitchFamily="2" charset="-78"/>
              </a:rPr>
              <a:t>تحلیل </a:t>
            </a:r>
            <a:r>
              <a:rPr lang="fa-IR" sz="2000" dirty="0">
                <a:cs typeface="B Nazanin" panose="00000400000000000000" pitchFamily="2" charset="-78"/>
              </a:rPr>
              <a:t>و گزارش دهی داده های برگرفته از سامانه های رایانه ای، شبکه ها، ارتباطات بی سیم، و دستگاه های ذخیره سازی را به شیوه ای که از نظر دادگاه به عنوان شواهد مجاز و روا تلقی شوند، تسهیل کند. با توجه به پیشرفت های دائمی در فن آوری های مصرف کننده و چشم انداز تهدید در حال تکامل، نیاز برای پیش کنشگرانه تر بودن در جرم شناسی دیجیتال و تحقیقات دیجیتال وجود دارد.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1/19</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برای نمونه، پژوهشگران بر اهمیت گنجاندن آمادگی جنایی و جرم شناسی با طراحی، در طراحی سامانه ها تأکید کرده اند. دایر کردن چنین رویه هایی، زمان پاسخگویی و دسترس پذیری سریع تر به شواهد دیجیتال را تسهیل خواهد کرد. بنابراین، در این مقاله، مطالعه کنونی رویکردی ارائه می کند که با استفاده از آن می توان یک مرکز هوش آمادگی جرم شناسی دیجیتال (</a:t>
            </a:r>
            <a:r>
              <a:rPr lang="en-US" sz="2000" dirty="0">
                <a:cs typeface="B Nazanin" panose="00000400000000000000" pitchFamily="2" charset="-78"/>
              </a:rPr>
              <a:t>DFRIR</a:t>
            </a:r>
            <a:r>
              <a:rPr lang="fa-IR" sz="2000" dirty="0">
                <a:cs typeface="B Nazanin" panose="00000400000000000000" pitchFamily="2" charset="-78"/>
              </a:rPr>
              <a:t>)</a:t>
            </a:r>
            <a:r>
              <a:rPr lang="en-US" sz="2000" dirty="0">
                <a:cs typeface="B Nazanin" panose="00000400000000000000" pitchFamily="2" charset="-78"/>
              </a:rPr>
              <a:t> </a:t>
            </a:r>
            <a:r>
              <a:rPr lang="fa-IR" sz="2000" dirty="0">
                <a:cs typeface="B Nazanin" panose="00000400000000000000" pitchFamily="2" charset="-78"/>
              </a:rPr>
              <a:t>طراحی کرد.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2/19</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097264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3/19</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پیش زمینه </a:t>
            </a:r>
            <a:r>
              <a:rPr lang="fa-IR" sz="2000" b="1" dirty="0">
                <a:solidFill>
                  <a:schemeClr val="bg1"/>
                </a:solidFill>
                <a:cs typeface="B Nazanin" panose="00000400000000000000" pitchFamily="2" charset="-78"/>
              </a:rPr>
              <a:t>و </a:t>
            </a:r>
            <a:r>
              <a:rPr lang="fa-IR" sz="2000" b="1" dirty="0" smtClean="0">
                <a:solidFill>
                  <a:schemeClr val="bg1"/>
                </a:solidFill>
                <a:cs typeface="B Nazanin" panose="00000400000000000000" pitchFamily="2" charset="-78"/>
              </a:rPr>
              <a:t>پیشینه پژوهشی </a:t>
            </a:r>
            <a:r>
              <a:rPr lang="fa-IR" sz="2000" b="1" dirty="0">
                <a:solidFill>
                  <a:schemeClr val="bg1"/>
                </a:solidFill>
                <a:cs typeface="B Nazanin" panose="00000400000000000000" pitchFamily="2" charset="-78"/>
              </a:rPr>
              <a:t>مرتبط</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پیش زمینه </a:t>
            </a:r>
            <a:r>
              <a:rPr lang="fa-IR" sz="2500" b="1" dirty="0">
                <a:effectLst>
                  <a:outerShdw blurRad="38100" dist="38100" dir="2700000" algn="tl">
                    <a:srgbClr val="000000">
                      <a:alpha val="43137"/>
                    </a:srgbClr>
                  </a:outerShdw>
                </a:effectLst>
                <a:cs typeface="B Nazanin" panose="00000400000000000000" pitchFamily="2" charset="-78"/>
              </a:rPr>
              <a:t>و </a:t>
            </a:r>
            <a:r>
              <a:rPr lang="fa-IR" sz="2500" b="1" dirty="0" smtClean="0">
                <a:effectLst>
                  <a:outerShdw blurRad="38100" dist="38100" dir="2700000" algn="tl">
                    <a:srgbClr val="000000">
                      <a:alpha val="43137"/>
                    </a:srgbClr>
                  </a:outerShdw>
                </a:effectLst>
                <a:cs typeface="B Nazanin" panose="00000400000000000000" pitchFamily="2" charset="-78"/>
              </a:rPr>
              <a:t>پیشینه پژوهشی </a:t>
            </a:r>
            <a:r>
              <a:rPr lang="fa-IR" sz="2500" b="1" dirty="0">
                <a:effectLst>
                  <a:outerShdw blurRad="38100" dist="38100" dir="2700000" algn="tl">
                    <a:srgbClr val="000000">
                      <a:alpha val="43137"/>
                    </a:srgbClr>
                  </a:outerShdw>
                </a:effectLst>
                <a:cs typeface="B Nazanin" panose="00000400000000000000" pitchFamily="2" charset="-78"/>
              </a:rPr>
              <a:t>مرتبط</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2-1 آمادگی جرم شناسی دیجیتال</a:t>
            </a:r>
          </a:p>
          <a:p>
            <a:pPr algn="just" rtl="1">
              <a:lnSpc>
                <a:spcPct val="150000"/>
              </a:lnSpc>
            </a:pPr>
            <a:r>
              <a:rPr lang="fa-IR" sz="2000" dirty="0">
                <a:cs typeface="B Nazanin" panose="00000400000000000000" pitchFamily="2" charset="-78"/>
              </a:rPr>
              <a:t>آمادگی جرم شناسی بر اساس تعریف برخی پژوهشگران عبارت است از این که تا چه میزان سامانه های رایانه ای یا شبکه های رایانه ای فعالیت ها  و داده ها را به شیوه ای ثبت و ضبط می کنند که این پرونده ها از نظر ابعاد برای اهداف جرم شناسی آینده کفایت و بسنده کنند، و این پرونده ها از نظر اصالت ادراک شده به عنوان شواهد در تحقیقات جرم-شناسی آینده قابل قبول و پذیرفتنی باشند. آماده بودن از نظر جرم شناسی می تواند به سازمان ها در بازیابی سریع تر، بهبود تداوم تجارت، پیروی، و بهبود نرخ موفقیت در اقدامات حقوقی از طریق فراهم کردن شواهد دیجیتالِ مرتبط کمک کند.</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5480335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421</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2022-04-24T09:26:13Z</dcterms:modified>
</cp:coreProperties>
</file>