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299" r:id="rId5"/>
    <p:sldId id="31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4/22/2022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کاربرد انفورماتیک در متن کاوی شبکه مالی بر اساس رایانش عاطفی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اخیرا، بسیاری از ارزها، افت قیمتی را در برابر دلار آمریکا تجربه کردند که سبب نگرانی بسیاری از سرمایه گذاران شد. به همین سبب پیش بینی دقیق نحوه نوسان نرخ ارز، هدف این پژوهش </a:t>
            </a:r>
            <a:r>
              <a:rPr lang="fa-IR" sz="2000" dirty="0" smtClean="0">
                <a:cs typeface="B Nazanin" panose="00000400000000000000" pitchFamily="2" charset="-78"/>
              </a:rPr>
              <a:t>می</a:t>
            </a:r>
            <a:r>
              <a:rPr lang="en-US" sz="2000" dirty="0" smtClean="0">
                <a:cs typeface="B Nazanin" panose="00000400000000000000" pitchFamily="2" charset="-78"/>
              </a:rPr>
              <a:t> </a:t>
            </a:r>
            <a:r>
              <a:rPr lang="fa-IR" sz="2000" dirty="0" smtClean="0">
                <a:cs typeface="B Nazanin" panose="00000400000000000000" pitchFamily="2" charset="-78"/>
              </a:rPr>
              <a:t>باشد</a:t>
            </a:r>
            <a:r>
              <a:rPr lang="fa-IR" sz="2000" dirty="0">
                <a:cs typeface="B Nazanin" panose="00000400000000000000" pitchFamily="2" charset="-78"/>
              </a:rPr>
              <a:t>. </a:t>
            </a:r>
            <a:r>
              <a:rPr lang="fa-IR" sz="2000" dirty="0" smtClean="0">
                <a:cs typeface="B Nazanin" panose="00000400000000000000" pitchFamily="2" charset="-78"/>
              </a:rPr>
              <a:t>روش</a:t>
            </a:r>
            <a:r>
              <a:rPr lang="en-US" sz="2000" dirty="0" smtClean="0">
                <a:cs typeface="B Nazanin" panose="00000400000000000000" pitchFamily="2" charset="-78"/>
              </a:rPr>
              <a:t> </a:t>
            </a:r>
            <a:r>
              <a:rPr lang="fa-IR" sz="2000" dirty="0" smtClean="0">
                <a:cs typeface="B Nazanin" panose="00000400000000000000" pitchFamily="2" charset="-78"/>
              </a:rPr>
              <a:t>های </a:t>
            </a:r>
            <a:r>
              <a:rPr lang="fa-IR" sz="2000" dirty="0">
                <a:cs typeface="B Nazanin" panose="00000400000000000000" pitchFamily="2" charset="-78"/>
              </a:rPr>
              <a:t>سنتی مانند روش احتمال، روش سیگنال و ... برای پیش بینی نوسان آینده متغیرهای مالی وجود دارند، اما این </a:t>
            </a:r>
            <a:r>
              <a:rPr lang="fa-IR" sz="2000" dirty="0" smtClean="0">
                <a:cs typeface="B Nazanin" panose="00000400000000000000" pitchFamily="2" charset="-78"/>
              </a:rPr>
              <a:t>روش</a:t>
            </a:r>
            <a:r>
              <a:rPr lang="en-US" sz="2000" dirty="0" smtClean="0">
                <a:cs typeface="B Nazanin" panose="00000400000000000000" pitchFamily="2" charset="-78"/>
              </a:rPr>
              <a:t> </a:t>
            </a:r>
            <a:r>
              <a:rPr lang="fa-IR" sz="2000" dirty="0" smtClean="0">
                <a:cs typeface="B Nazanin" panose="00000400000000000000" pitchFamily="2" charset="-78"/>
              </a:rPr>
              <a:t>ها</a:t>
            </a:r>
            <a:r>
              <a:rPr lang="fa-IR" sz="2000" dirty="0">
                <a:cs typeface="B Nazanin" panose="00000400000000000000" pitchFamily="2" charset="-78"/>
              </a:rPr>
              <a:t>، در مواجهه با داده های متنی آنلاین، کاربرد ندارند. </a:t>
            </a:r>
          </a:p>
          <a:p>
            <a:pPr algn="just" rtl="1">
              <a:lnSpc>
                <a:spcPct val="150000"/>
              </a:lnSpc>
            </a:pPr>
            <a:r>
              <a:rPr lang="fa-IR" sz="2000" dirty="0">
                <a:cs typeface="B Nazanin" panose="00000400000000000000" pitchFamily="2" charset="-78"/>
              </a:rPr>
              <a:t>وب سایت ها، با پیشرفت سریع پردازش اطلاعاتبه مسیر موفقیت خود ادامه داده و صنایع مالی، حجم بزرگی از داده های متنی را از طریق میکروبلاگ ها، توئیتر و غیره ایجاد کرده است. تحقیقات نشان می دهد که اظهار نظرها، عوامل عاطفی و اطلاعات متغیر دیگر بازخوردی عظیم بر روی صنعت مالی ایجاد </a:t>
            </a:r>
            <a:r>
              <a:rPr lang="fa-IR" sz="2000" dirty="0" smtClean="0">
                <a:cs typeface="B Nazanin" panose="00000400000000000000" pitchFamily="2" charset="-78"/>
              </a:rPr>
              <a:t>می</a:t>
            </a:r>
            <a:r>
              <a:rPr lang="en-US" sz="2000" dirty="0" smtClean="0">
                <a:cs typeface="B Nazanin" panose="00000400000000000000" pitchFamily="2" charset="-78"/>
              </a:rPr>
              <a:t> </a:t>
            </a:r>
            <a:r>
              <a:rPr lang="fa-IR" sz="2000" dirty="0" smtClean="0">
                <a:cs typeface="B Nazanin" panose="00000400000000000000" pitchFamily="2" charset="-78"/>
              </a:rPr>
              <a:t>کنند</a:t>
            </a:r>
            <a:r>
              <a:rPr lang="fa-IR" sz="2000" dirty="0">
                <a:cs typeface="B Nazanin" panose="00000400000000000000" pitchFamily="2" charset="-78"/>
              </a:rPr>
              <a:t>.</a:t>
            </a:r>
            <a:endParaRPr lang="fa-IR" sz="2000" dirty="0" smtClean="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en-US"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بنابراین</a:t>
            </a:r>
            <a:r>
              <a:rPr lang="fa-IR" sz="2000" dirty="0">
                <a:cs typeface="B Nazanin" panose="00000400000000000000" pitchFamily="2" charset="-78"/>
              </a:rPr>
              <a:t>، انفورماتیک در متن کاوی شبکه مالی، توجه بیش از پیش به خود جلب کرده است. پیش بینی گرایش آینده و بازار سهام، پیش بینی ریسک های مالی و کاربرد در دیگر زمینه ها از موارد کاربرد انفورماتیک هستند. تحقیقات صورت گرفته در این زمینه نتایج جالبی را به نمایش می گذارد. به طور مثال انفورماتیک در توئیتر می-تواند از طریق رایانش عاطفی رونق سهام را پیش بینی کند. با این حال، محققان اندکی به کاربرد متن کاوی شبکه های مالی در پیش بینی نوسان آینده نرخ ارز، توجه کرده اند. با توجه به این که کیفیت داده های متنی به دست آمده از طریق بازار ارز، نسبتا بالا است، اما کمیت آن نسبتا ناکافی است؛ هدف مطالعه حاضر، تعمیمی از کاربرد انفورماتیک بر متن کاوی شبکه ای می باشد.</a:t>
            </a:r>
          </a:p>
          <a:p>
            <a:pPr algn="just" rtl="1">
              <a:lnSpc>
                <a:spcPct val="150000"/>
              </a:lnSpc>
            </a:pPr>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4853201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3/17</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انفورماتیک در اینترنت به وسیله رایانش عاطفی </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انفورماتیک در اینترنت به وسیله رایانش عاطفی </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برای پاسخ به این سوال که "آیا انفورماتیک در متن کاوی شبکه ای از طریق رایانش عاطفی را می توان برای پیش بینی نوسان نرخ ارز به کار برد یا خیر" پاسخ به دو مسئله ضروری است </a:t>
            </a:r>
            <a:r>
              <a:rPr lang="fa-IR" sz="2000" dirty="0" smtClean="0">
                <a:cs typeface="B Nazanin" panose="00000400000000000000" pitchFamily="2" charset="-78"/>
              </a:rPr>
              <a:t>:</a:t>
            </a:r>
            <a:endParaRPr lang="en-US" sz="2000" dirty="0" smtClean="0">
              <a:cs typeface="B Nazanin" panose="00000400000000000000" pitchFamily="2" charset="-78"/>
            </a:endParaRPr>
          </a:p>
          <a:p>
            <a:pPr algn="just" rtl="1">
              <a:lnSpc>
                <a:spcPct val="150000"/>
              </a:lnSpc>
            </a:pPr>
            <a:endParaRPr lang="fa-IR" sz="2000" dirty="0">
              <a:cs typeface="B Nazanin" panose="00000400000000000000" pitchFamily="2" charset="-78"/>
            </a:endParaRPr>
          </a:p>
          <a:p>
            <a:pPr algn="just" rtl="1">
              <a:lnSpc>
                <a:spcPct val="150000"/>
              </a:lnSpc>
            </a:pPr>
            <a:r>
              <a:rPr lang="fa-IR" sz="2000" dirty="0">
                <a:cs typeface="B Nazanin" panose="00000400000000000000" pitchFamily="2" charset="-78"/>
              </a:rPr>
              <a:t>1. تشخیص گرایش عاطفی روش انتخاب داده های متنی کلیدی از طریق انتخاب ویژگی</a:t>
            </a:r>
          </a:p>
          <a:p>
            <a:pPr algn="just" rtl="1">
              <a:lnSpc>
                <a:spcPct val="150000"/>
              </a:lnSpc>
            </a:pPr>
            <a:r>
              <a:rPr lang="fa-IR" sz="2000" dirty="0">
                <a:cs typeface="B Nazanin" panose="00000400000000000000" pitchFamily="2" charset="-78"/>
              </a:rPr>
              <a:t>2. تعیین کمیت گرایش های عاطفی و بازرسی بازخورد آنها بر نوسانات نرخ ارز</a:t>
            </a: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6825914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461</Words>
  <Application>Microsoft Office PowerPoint</Application>
  <PresentationFormat>On-screen Show (4:3)</PresentationFormat>
  <Paragraphs>44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2022-04-22T07:39:07Z</dcterms:modified>
</cp:coreProperties>
</file>