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06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معماری امنیتی یکپارچه مبتنی بر </a:t>
            </a:r>
            <a:r>
              <a:rPr lang="en-US" sz="2800" b="1" dirty="0">
                <a:cs typeface="B Nazanin" panose="00000400000000000000" pitchFamily="2" charset="-78"/>
              </a:rPr>
              <a:t>AI، </a:t>
            </a:r>
            <a:r>
              <a:rPr lang="fa-IR" sz="2800" b="1" dirty="0">
                <a:cs typeface="B Nazanin" panose="00000400000000000000" pitchFamily="2" charset="-78"/>
              </a:rPr>
              <a:t>بلاک چین و </a:t>
            </a:r>
            <a:r>
              <a:rPr lang="en-US" sz="2800" b="1" dirty="0" smtClean="0">
                <a:cs typeface="B Nazanin" panose="00000400000000000000" pitchFamily="2" charset="-78"/>
              </a:rPr>
              <a:t>SDN</a:t>
            </a:r>
            <a:r>
              <a:rPr lang="fa-IR" sz="2800" b="1" dirty="0" smtClean="0">
                <a:cs typeface="B Nazanin" panose="00000400000000000000" pitchFamily="2" charset="-78"/>
              </a:rPr>
              <a:t> برای </a:t>
            </a:r>
            <a:r>
              <a:rPr lang="fa-IR" sz="2800" b="1" dirty="0">
                <a:cs typeface="B Nazanin" panose="00000400000000000000" pitchFamily="2" charset="-78"/>
              </a:rPr>
              <a:t>شبکه </a:t>
            </a:r>
            <a:r>
              <a:rPr lang="en-US" sz="2800" b="1" dirty="0">
                <a:cs typeface="B Nazanin" panose="00000400000000000000" pitchFamily="2" charset="-78"/>
              </a:rPr>
              <a:t>IOT </a:t>
            </a:r>
            <a:r>
              <a:rPr lang="fa-IR" sz="2800" b="1" dirty="0" smtClean="0">
                <a:cs typeface="B Nazanin" panose="00000400000000000000" pitchFamily="2" charset="-78"/>
              </a:rPr>
              <a:t> سیستم </a:t>
            </a:r>
            <a:r>
              <a:rPr lang="fa-IR" sz="2800" b="1" dirty="0">
                <a:cs typeface="B Nazanin" panose="00000400000000000000" pitchFamily="2" charset="-78"/>
              </a:rPr>
              <a:t>های فیزیکی سایبری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زمانی که خودکارسازی صنعتی براساس هوش مصنوعی و اینترنت اشیا انجام می شود، مفهومی به نام کارخانه هوشمند ایجاد می شود. از تعداد زیادی حسگر برای اتوماسیون صنعتی استفاده می شود.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با پیشرفت در اینترنت و فناوری های مربوط به آن، سیستم های فیزیکی سایبری از چند مورد </a:t>
            </a:r>
            <a:r>
              <a:rPr lang="en-US" sz="2000" dirty="0">
                <a:cs typeface="B Nazanin" panose="00000400000000000000" pitchFamily="2" charset="-78"/>
              </a:rPr>
              <a:t>IOT، SDN، </a:t>
            </a:r>
            <a:r>
              <a:rPr lang="fa-IR" sz="2000" dirty="0">
                <a:cs typeface="B Nazanin" panose="00000400000000000000" pitchFamily="2" charset="-78"/>
              </a:rPr>
              <a:t>و رایانش ابری، تحقق خانه های هوشمند، سیستم های مراقبت بهداشتی هوشمند، امنیت هوشمند، صنعت 4.0 نام می برند. طبق گزارش سیسکو از سال </a:t>
            </a:r>
            <a:r>
              <a:rPr lang="fa-IR" sz="2000" dirty="0" smtClean="0">
                <a:cs typeface="B Nazanin" panose="00000400000000000000" pitchFamily="2" charset="-78"/>
              </a:rPr>
              <a:t>23-2019 </a:t>
            </a:r>
            <a:r>
              <a:rPr lang="fa-IR" sz="2000" dirty="0">
                <a:cs typeface="B Nazanin" panose="00000400000000000000" pitchFamily="2" charset="-78"/>
              </a:rPr>
              <a:t>تقریبا 30 میلیارد دستگاه به اینترنت متصل می شوند.استقرار عظیم اینترنت اشیا ممکن است که مشکلات جدی ایجاد کند. فقدان استانداردهای مبتنی بر صنعت باعث قابلیت همکاری، شازگاری و مسائل ناهمگونی می شود. حفاظت ار دارایی دیجیتالی و محتوای دیجیتالی موضوع مهمی است و سازمان ها برای رفع این مشکل به بینش های عملی و راه حل های قابل سنجش نیاز دارند. 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کنترل کننده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، مغز صفحه کنترل استو مسئول کنترل ارتباطات برنامه و دستگاه های ارسال است. بلاک چین برای تایید موثر تراکنش سیستم بیت کوین استفاده می شود. بلاک چین، بلاک ها را به هم متصل می کند و یک زنجیره تشکیل می دهد و در هر بلوک اطلاعات خاصی ذخیره می شود. با استفاده از ماهیت امنیتی طرح بلاک چین می توان از آن در سراسر پلتفرم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استفاده کرد. ما در این مقاله مزایای احتمالی سیستم بلاک چین را استخراج می کنیم و آن را با شبکه نرم افزار محور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ادغام می کنیم.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این مقاله یک پروتکل مسیریابی با ساختر خوشه ای و با استفاده از معماری مبتنی بر بلاک چین برای شبکه های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و با استفاده از معماری مبتنی بر بلاک چین برای کنترل کننده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پیشنهاد کردیم.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55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معماری </a:t>
            </a:r>
            <a:r>
              <a:rPr lang="fa-IR" sz="2000" dirty="0">
                <a:cs typeface="B Nazanin" panose="00000400000000000000" pitchFamily="2" charset="-78"/>
              </a:rPr>
              <a:t>پیشنهادی، </a:t>
            </a:r>
            <a:r>
              <a:rPr lang="en-US" sz="2000" dirty="0">
                <a:cs typeface="B Nazanin" panose="00000400000000000000" pitchFamily="2" charset="-78"/>
              </a:rPr>
              <a:t>POW</a:t>
            </a:r>
            <a:r>
              <a:rPr lang="fa-IR" sz="2000" dirty="0">
                <a:cs typeface="B Nazanin" panose="00000400000000000000" pitchFamily="2" charset="-78"/>
              </a:rPr>
              <a:t> را با بلاک چین های خصوصی و عمومی برای ارتباطات </a:t>
            </a:r>
            <a:r>
              <a:rPr lang="en-US" sz="2000" dirty="0">
                <a:cs typeface="B Nazanin" panose="00000400000000000000" pitchFamily="2" charset="-78"/>
              </a:rPr>
              <a:t>P2P</a:t>
            </a:r>
            <a:r>
              <a:rPr lang="fa-IR" sz="2000" dirty="0">
                <a:cs typeface="B Nazanin" panose="00000400000000000000" pitchFamily="2" charset="-78"/>
              </a:rPr>
              <a:t> نظیر به نظیر بین کنترل کننده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و دستگاه های </a:t>
            </a:r>
            <a:r>
              <a:rPr lang="en-US" sz="2000" dirty="0">
                <a:cs typeface="B Nazanin" panose="00000400000000000000" pitchFamily="2" charset="-78"/>
              </a:rPr>
              <a:t>IOT</a:t>
            </a:r>
            <a:r>
              <a:rPr lang="fa-IR" sz="2000" dirty="0">
                <a:cs typeface="B Nazanin" panose="00000400000000000000" pitchFamily="2" charset="-78"/>
              </a:rPr>
              <a:t> حذف می کند. بلاک چین های خاص به ویژه با پروتکل های اجماع </a:t>
            </a:r>
            <a:r>
              <a:rPr lang="en-US" sz="2000" dirty="0">
                <a:cs typeface="B Nazanin" panose="00000400000000000000" pitchFamily="2" charset="-78"/>
              </a:rPr>
              <a:t>POW</a:t>
            </a:r>
            <a:r>
              <a:rPr lang="fa-IR" sz="2000" dirty="0">
                <a:cs typeface="B Nazanin" panose="00000400000000000000" pitchFamily="2" charset="-78"/>
              </a:rPr>
              <a:t> می توانند پیامدها را از نظر محاسباتی افزایش دهند و سربار پهنای باند و تاخیر انتقال را به صورت قابل توجهی افزایش دهند. مدیریت ناکارآمد و نامناسب بلاک چین می تواند بر عملکرد شبکه تاثیر بگذارد. بنابراین، یک بلاک چین سفارشی پینشهاد کردیم که در آن کنترل کننده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یک مکانیزم احراز هویت توسعه یافته در هر دامنه </a:t>
            </a:r>
            <a:r>
              <a:rPr lang="en-US" sz="2000" dirty="0" smtClean="0">
                <a:cs typeface="B Nazanin" panose="00000400000000000000" pitchFamily="2" charset="-78"/>
              </a:rPr>
              <a:t>SDN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فراهم می کند. در هر دامنه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، دستگاه های </a:t>
            </a:r>
            <a:r>
              <a:rPr lang="en-US" sz="2000" dirty="0">
                <a:cs typeface="B Nazanin" panose="00000400000000000000" pitchFamily="2" charset="-78"/>
              </a:rPr>
              <a:t>IOT</a:t>
            </a:r>
            <a:r>
              <a:rPr lang="fa-IR" sz="2000" dirty="0">
                <a:cs typeface="B Nazanin" panose="00000400000000000000" pitchFamily="2" charset="-78"/>
              </a:rPr>
              <a:t> خودشان را از طریق یک دفتر کل توزیع شده غیرقابل تغییر ثبت می کنند و مدیریت مرکز این دفتر کل بر عهده کنترل کننده </a:t>
            </a:r>
            <a:r>
              <a:rPr lang="en-US" sz="2000" dirty="0">
                <a:cs typeface="B Nazanin" panose="00000400000000000000" pitchFamily="2" charset="-78"/>
              </a:rPr>
              <a:t>SDN</a:t>
            </a:r>
            <a:r>
              <a:rPr lang="fa-IR" sz="2000" dirty="0">
                <a:cs typeface="B Nazanin" panose="00000400000000000000" pitchFamily="2" charset="-78"/>
              </a:rPr>
              <a:t> است.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14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4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2022-04-21T14:11:08Z</dcterms:modified>
</cp:coreProperties>
</file>