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مدیریت سود، ترکیب هیئت مدیره و پایداری سود در بازارهای نوظهور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en-US" dirty="0"/>
              <a:t> </a:t>
            </a:r>
            <a:r>
              <a:rPr lang="fa-IR" sz="2000" dirty="0">
                <a:cs typeface="B Nazanin" panose="00000400000000000000" pitchFamily="2" charset="-78"/>
              </a:rPr>
              <a:t>اطلاعات مربوط به عایدات، برای تصمیم گیری های اقتصادی و پیش بینی سودهای آتی، سودمند است  کیفیت سود یا میزان مفید بودن تصمیم گیری سود، ناشی از عملکرد واقعی اقتصادی است. در این مطالعه، ما تصمیم بر این گرفتیم که از </a:t>
            </a:r>
            <a:r>
              <a:rPr lang="en-US" sz="2000" dirty="0">
                <a:cs typeface="B Nazanin" panose="00000400000000000000" pitchFamily="2" charset="-78"/>
              </a:rPr>
              <a:t>EP</a:t>
            </a:r>
            <a:r>
              <a:rPr lang="fa-IR" sz="2000" dirty="0">
                <a:cs typeface="B Nazanin" panose="00000400000000000000" pitchFamily="2" charset="-78"/>
              </a:rPr>
              <a:t> به عنوان مقیاسی برای کیفیت سود به عنوان یکی از دیدگاه های خارج از استناد، استفاده کنیم. </a:t>
            </a:r>
            <a:endParaRPr lang="en-US" sz="2000" dirty="0">
              <a:cs typeface="B Nazanin" panose="00000400000000000000" pitchFamily="2" charset="-78"/>
            </a:endParaRPr>
          </a:p>
          <a:p>
            <a:pPr algn="just" rtl="1">
              <a:lnSpc>
                <a:spcPct val="150000"/>
              </a:lnSpc>
            </a:pPr>
            <a:r>
              <a:rPr lang="en-US" sz="2000" dirty="0">
                <a:cs typeface="B Nazanin" panose="00000400000000000000" pitchFamily="2" charset="-78"/>
              </a:rPr>
              <a:t>EP</a:t>
            </a:r>
            <a:r>
              <a:rPr lang="fa-IR" sz="2000" dirty="0">
                <a:cs typeface="B Nazanin" panose="00000400000000000000" pitchFamily="2" charset="-78"/>
              </a:rPr>
              <a:t> را به عنوان پایایی و تجدید سود و بیان حدی که در آن، منافع حاضر ممکن است در آینده حفظ شوند، معین کرده اند. مطالعات پژوهشی بسیاری مرتبط با </a:t>
            </a:r>
            <a:r>
              <a:rPr lang="en-US" sz="2000" dirty="0">
                <a:cs typeface="B Nazanin" panose="00000400000000000000" pitchFamily="2" charset="-78"/>
              </a:rPr>
              <a:t>AEM</a:t>
            </a:r>
            <a:r>
              <a:rPr lang="fa-IR" sz="2000" dirty="0">
                <a:cs typeface="B Nazanin" panose="00000400000000000000" pitchFamily="2" charset="-78"/>
              </a:rPr>
              <a:t> و </a:t>
            </a:r>
            <a:r>
              <a:rPr lang="en-US" sz="2000" dirty="0">
                <a:cs typeface="B Nazanin" panose="00000400000000000000" pitchFamily="2" charset="-78"/>
              </a:rPr>
              <a:t>REM</a:t>
            </a:r>
            <a:r>
              <a:rPr lang="fa-IR" sz="2000" dirty="0">
                <a:cs typeface="B Nazanin" panose="00000400000000000000" pitchFamily="2" charset="-78"/>
              </a:rPr>
              <a:t> وجود دارد . طبق نتایج مطالعات پیشین، مدیریت سود اقلام تعهدی(</a:t>
            </a:r>
            <a:r>
              <a:rPr lang="en-US" sz="2000" dirty="0">
                <a:cs typeface="B Nazanin" panose="00000400000000000000" pitchFamily="2" charset="-78"/>
              </a:rPr>
              <a:t>AEM</a:t>
            </a:r>
            <a:r>
              <a:rPr lang="fa-IR" sz="2000" dirty="0">
                <a:cs typeface="B Nazanin" panose="00000400000000000000" pitchFamily="2" charset="-78"/>
              </a:rPr>
              <a:t>) ارتباط منفی با </a:t>
            </a:r>
            <a:r>
              <a:rPr lang="en-US" sz="2000" dirty="0">
                <a:cs typeface="B Nazanin" panose="00000400000000000000" pitchFamily="2" charset="-78"/>
              </a:rPr>
              <a:t>EP</a:t>
            </a:r>
            <a:r>
              <a:rPr lang="ar-SA" sz="2000" dirty="0">
                <a:cs typeface="B Nazanin" panose="00000400000000000000" pitchFamily="2" charset="-78"/>
              </a:rPr>
              <a:t> دارد، اما مدیریت سود واقعی(</a:t>
            </a:r>
            <a:r>
              <a:rPr lang="en-US" sz="2000" dirty="0">
                <a:cs typeface="B Nazanin" panose="00000400000000000000" pitchFamily="2" charset="-78"/>
              </a:rPr>
              <a:t>REM</a:t>
            </a:r>
            <a:r>
              <a:rPr lang="ar-SA" sz="2000" dirty="0">
                <a:cs typeface="B Nazanin" panose="00000400000000000000" pitchFamily="2" charset="-78"/>
              </a:rPr>
              <a:t>) دارای ارتباط نامشخص با </a:t>
            </a:r>
            <a:r>
              <a:rPr lang="en-US" sz="2000" dirty="0">
                <a:cs typeface="B Nazanin" panose="00000400000000000000" pitchFamily="2" charset="-78"/>
              </a:rPr>
              <a:t>EP</a:t>
            </a:r>
            <a:r>
              <a:rPr lang="ar-SA" sz="2000" dirty="0">
                <a:cs typeface="B Nazanin" panose="00000400000000000000" pitchFamily="2" charset="-78"/>
              </a:rPr>
              <a:t> است.</a:t>
            </a:r>
            <a:endParaRPr lang="en-US"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en-US" sz="2000" dirty="0">
                <a:cs typeface="B Nazanin" panose="00000400000000000000" pitchFamily="2" charset="-78"/>
              </a:rPr>
              <a:t> </a:t>
            </a: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در </a:t>
            </a:r>
            <a:r>
              <a:rPr lang="fa-IR" sz="2000" dirty="0">
                <a:cs typeface="B Nazanin" panose="00000400000000000000" pitchFamily="2" charset="-78"/>
              </a:rPr>
              <a:t>ویتنام، بازار سهام، بازار سرمایه است که با ایده رقابت آزاد و باز، با جذب سرمایه به منظور سرمایه گذاری امن و پرمنفعت، فعالیت می کند. مبادلات سهام ویتنام نخستین بار در سال ۲۰۰۰ گشوده شد و پس از گذشت بیش از دو دهه از رشد و توسعه، مبادلات سهام ویتنام، فهرست بلندی از دستاوردها و رشد قابل توجه هم به لحاظ اندازه سهام و هم حجم مبادلات دارد. ۳۱۹ شرکت در مبادلات سهام </a:t>
            </a:r>
            <a:r>
              <a:rPr lang="en-US" sz="2000" dirty="0">
                <a:cs typeface="B Nazanin" panose="00000400000000000000" pitchFamily="2" charset="-78"/>
              </a:rPr>
              <a:t>Ho Chi Minh</a:t>
            </a:r>
            <a:r>
              <a:rPr lang="fa-IR" sz="2000" dirty="0">
                <a:cs typeface="B Nazanin" panose="00000400000000000000" pitchFamily="2" charset="-78"/>
              </a:rPr>
              <a:t> و ۳۷۴ شرکت در مبادلات سهام </a:t>
            </a:r>
            <a:r>
              <a:rPr lang="en-US" sz="2000" dirty="0">
                <a:cs typeface="B Nazanin" panose="00000400000000000000" pitchFamily="2" charset="-78"/>
              </a:rPr>
              <a:t>Hanoi</a:t>
            </a:r>
            <a:r>
              <a:rPr lang="fa-IR" sz="2000" dirty="0">
                <a:cs typeface="B Nazanin" panose="00000400000000000000" pitchFamily="2" charset="-78"/>
              </a:rPr>
              <a:t> تا ۳۱ دسامبر ۲۰۱۶ ثبت نام کرده اند. شرکت های فهرست شده نماینده بازار سهام ویتنام هستند، فهرست مربوط به مبادلات سهام </a:t>
            </a:r>
            <a:r>
              <a:rPr lang="en-US" sz="2000" dirty="0">
                <a:cs typeface="B Nazanin" panose="00000400000000000000" pitchFamily="2" charset="-78"/>
              </a:rPr>
              <a:t>Ho Chi Minh</a:t>
            </a:r>
            <a:r>
              <a:rPr lang="fa-IR" sz="2000" dirty="0">
                <a:cs typeface="B Nazanin" panose="00000400000000000000" pitchFamily="2" charset="-78"/>
              </a:rPr>
              <a:t> و </a:t>
            </a:r>
            <a:r>
              <a:rPr lang="en-US" sz="2000" dirty="0">
                <a:cs typeface="B Nazanin" panose="00000400000000000000" pitchFamily="2" charset="-78"/>
              </a:rPr>
              <a:t>Hanoi</a:t>
            </a:r>
            <a:r>
              <a:rPr lang="fa-IR" sz="2000" dirty="0">
                <a:cs typeface="B Nazanin" panose="00000400000000000000" pitchFamily="2" charset="-78"/>
              </a:rPr>
              <a:t>، شامل ۴۰۳ </a:t>
            </a:r>
            <a:r>
              <a:rPr lang="en-US" sz="2000" dirty="0">
                <a:cs typeface="B Nazanin" panose="00000400000000000000" pitchFamily="2" charset="-78"/>
              </a:rPr>
              <a:t>VNX</a:t>
            </a:r>
            <a:r>
              <a:rPr lang="fa-IR" sz="2000" dirty="0">
                <a:cs typeface="B Nazanin" panose="00000400000000000000" pitchFamily="2" charset="-78"/>
              </a:rPr>
              <a:t> کل سهام شرکت ها در دوره مالی آوریل ۲۰۲۰ است. </a:t>
            </a: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2774698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en-US" sz="2000" dirty="0">
                <a:cs typeface="B Nazanin" panose="00000400000000000000" pitchFamily="2" charset="-78"/>
              </a:rPr>
              <a:t> </a:t>
            </a: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در ویتنام، برخی مطالعات پژوهشی انجام شده مرتبط با این موضوع بودند، نظیر هیئت مدیره تغییر یافته، </a:t>
            </a:r>
            <a:r>
              <a:rPr lang="en-US" sz="2000" dirty="0">
                <a:cs typeface="B Nazanin" panose="00000400000000000000" pitchFamily="2" charset="-78"/>
              </a:rPr>
              <a:t>EM، </a:t>
            </a:r>
            <a:r>
              <a:rPr lang="fa-IR" sz="2000" dirty="0">
                <a:cs typeface="B Nazanin" panose="00000400000000000000" pitchFamily="2" charset="-78"/>
              </a:rPr>
              <a:t>و پایداری سود. تغییرات بیشتر هیئت مدیره، موجب بالاتر رفتن کیفیت سود است. علاوه بر این، شرکت هایی با سهام داران خارجی به طور معمول، </a:t>
            </a:r>
            <a:r>
              <a:rPr lang="en-US" sz="2000" dirty="0">
                <a:cs typeface="B Nazanin" panose="00000400000000000000" pitchFamily="2" charset="-78"/>
              </a:rPr>
              <a:t>EM، </a:t>
            </a:r>
            <a:r>
              <a:rPr lang="fa-IR" sz="2000" dirty="0">
                <a:cs typeface="B Nazanin" panose="00000400000000000000" pitchFamily="2" charset="-78"/>
              </a:rPr>
              <a:t>پایین تر، سود پایدار بیشتر و صورت های مالی شفاف تری دارند. دلیل اینکه این مطالعه، ارتباط بین </a:t>
            </a:r>
            <a:r>
              <a:rPr lang="en-US" sz="2000" dirty="0">
                <a:cs typeface="B Nazanin" panose="00000400000000000000" pitchFamily="2" charset="-78"/>
              </a:rPr>
              <a:t>AEM، REM، </a:t>
            </a:r>
            <a:r>
              <a:rPr lang="fa-IR" sz="2000" dirty="0">
                <a:cs typeface="B Nazanin" panose="00000400000000000000" pitchFamily="2" charset="-78"/>
              </a:rPr>
              <a:t>ترکیب هیئت مدیره و </a:t>
            </a:r>
            <a:r>
              <a:rPr lang="en-US" sz="2000" dirty="0" smtClean="0">
                <a:cs typeface="B Nazanin" panose="00000400000000000000" pitchFamily="2" charset="-78"/>
              </a:rPr>
              <a:t> EP</a:t>
            </a:r>
            <a:r>
              <a:rPr lang="fa-IR" sz="2000" dirty="0" smtClean="0">
                <a:cs typeface="B Nazanin" panose="00000400000000000000" pitchFamily="2" charset="-78"/>
              </a:rPr>
              <a:t>را </a:t>
            </a:r>
            <a:r>
              <a:rPr lang="fa-IR" sz="2000" dirty="0">
                <a:cs typeface="B Nazanin" panose="00000400000000000000" pitchFamily="2" charset="-78"/>
              </a:rPr>
              <a:t>مد نظر قرار داده است، این موضوع است که بازار سهام ویتنام هنوز در دوره رشد خود است و کیفیت اطلاعات عمومی نسبتاَ پایین است.</a:t>
            </a: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2327343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6180902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478</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2022-04-20T09:36:01Z</dcterms:modified>
</cp:coreProperties>
</file>