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2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نوآوری محصول در شرکت های کارآفرینی: چگونه طراحی مدل کسب و کار بر نوآوری مخرب و سازگار تأثیر می گذارد</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فناوری بلاک‌چین اغلب به عنوان پلتفرمی تعریف می‌شود که برای اجرای قراردادهای </a:t>
            </a:r>
            <a:r>
              <a:rPr lang="fa-IR" sz="2000" dirty="0" smtClean="0">
                <a:cs typeface="B Nazanin" panose="00000400000000000000" pitchFamily="2" charset="-78"/>
              </a:rPr>
              <a:t>هوشمند، </a:t>
            </a:r>
            <a:r>
              <a:rPr lang="fa-IR" sz="2000" dirty="0">
                <a:cs typeface="B Nazanin" panose="00000400000000000000" pitchFamily="2" charset="-78"/>
              </a:rPr>
              <a:t>ارزهای رمزنگاری شده و دیگر عناصر مدیریت زنجیره </a:t>
            </a:r>
            <a:r>
              <a:rPr lang="fa-IR" sz="2000" dirty="0" smtClean="0">
                <a:cs typeface="B Nazanin" panose="00000400000000000000" pitchFamily="2" charset="-78"/>
              </a:rPr>
              <a:t>تامین، </a:t>
            </a:r>
            <a:r>
              <a:rPr lang="fa-IR" sz="2000" dirty="0">
                <a:cs typeface="B Nazanin" panose="00000400000000000000" pitchFamily="2" charset="-78"/>
              </a:rPr>
              <a:t>بازاریابی و امور مالی استفاده می‌شود. محققان پیشنهاد می‌کنند که تکنولوژی‌های </a:t>
            </a:r>
            <a:r>
              <a:rPr lang="fa-IR" sz="2000" dirty="0" smtClean="0">
                <a:cs typeface="B Nazanin" panose="00000400000000000000" pitchFamily="2" charset="-78"/>
              </a:rPr>
              <a:t>بلاک‌چین، </a:t>
            </a:r>
            <a:r>
              <a:rPr lang="fa-IR" sz="2000" dirty="0">
                <a:cs typeface="B Nazanin" panose="00000400000000000000" pitchFamily="2" charset="-78"/>
              </a:rPr>
              <a:t>توانمندسازهای مستقل از عامل و خارجی هستند که کارآفرینان را برای توسعه ایده‌های تجاری خود و برای بهره‌برداری از این ایده‌ها برای ایجاد سرمایه‌گذاری‌های جدید </a:t>
            </a:r>
            <a:r>
              <a:rPr lang="fa-IR" sz="2000" dirty="0" smtClean="0">
                <a:cs typeface="B Nazanin" panose="00000400000000000000" pitchFamily="2" charset="-78"/>
              </a:rPr>
              <a:t>بلاک‌چین، </a:t>
            </a:r>
            <a:r>
              <a:rPr lang="fa-IR" sz="2000" dirty="0">
                <a:cs typeface="B Nazanin" panose="00000400000000000000" pitchFamily="2" charset="-78"/>
              </a:rPr>
              <a:t>جذب و تسهیل می‌کنند. تاکنون تحقیقات اندکی به بررسی چگونگی تاثیرگذاری نوآوری محصول در شرکت‌های کارآفرین پرداخته‌اند.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بنابراین هدف ما بررسی این موضوع است که چگونه طرح‌های مدل کسب‌وکار سرمایه‌گذاری‌های بلاکچین بر نوآوری مخرب محصول و نوآوری محصول انتخابی شرکت‌ها تاثیر می‌گذارد.</a:t>
            </a:r>
          </a:p>
          <a:p>
            <a:pPr algn="just" rtl="1">
              <a:lnSpc>
                <a:spcPct val="150000"/>
              </a:lnSpc>
            </a:pPr>
            <a:r>
              <a:rPr lang="fa-IR" sz="2000" dirty="0">
                <a:cs typeface="B Nazanin" panose="00000400000000000000" pitchFamily="2" charset="-78"/>
              </a:rPr>
              <a:t>ما سوال تحقیق خود را با استفاده از داده‌های جمع‌آوری‌شده از ۱۵۹ شرکت کارآفرینی بلاک‌چین بررسی می‌کنیم و ادبیات تحقیق را با ارائه کمک‌های زیر پیش می‌بریم. اول اثرات طرح‌های مدل کسب‌وکار بر توسعه محصول را با تاکید بر دامنه نوآوری مورد بررسی قرار می‌دهیم: نوآوری مخرب و اختیاری.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42401016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3/22</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زمینه تئوری و توسعه فرضیه‌ها</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زمینه تئوری و توسعه فرضیه‌ها</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دیدگاه مبتنی بر منابع فرض می‌کند که مزیت رقابتی پایدار یک شرکت از منابعی ناشی می‌شود که نادر؛ با ارزش؛ تکثیر یا تقلید از آن دشوار یا غیر ممکن می‌باشد و جایگزین کردنش سخت است. </a:t>
            </a:r>
          </a:p>
          <a:p>
            <a:pPr algn="just" rtl="1">
              <a:lnSpc>
                <a:spcPct val="150000"/>
              </a:lnSpc>
            </a:pPr>
            <a:r>
              <a:rPr lang="fa-IR" sz="2000" dirty="0">
                <a:cs typeface="B Nazanin" panose="00000400000000000000" pitchFamily="2" charset="-78"/>
              </a:rPr>
              <a:t>دو جریان اصلی مرتبط با مکانیزم‌های اصلی وجود دارد. یکی این است که طراحی مدل کسب‌وکار به شرکت‌های کارآفرینی کمک می‌کند تا ایجاد ارزش کلی خود را برای همه ذینفعان از طریق کاهش هزینه‌های عملیاتی افزایش دهند. دیگری این است که طراحی مدل کسب‌وکار شرکت‌ها را قادر می‌سازد تا قابلیت‌های خود را متناسب با ارزش‌های مورد نظر مدل‌های کسب‌وکار خود شکل داده و توسعه دهند.</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114373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381</Words>
  <Application>Microsoft Office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2022-04-17T09:42:57Z</dcterms:modified>
</cp:coreProperties>
</file>