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استراتژی بازاریابی الکترونیکی در مراقبت های بهداشتی با استفاده از اینترنت اشیا و یادگیری ماشینی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چشم انداز جهانی اینترنت اشیا و یادگیری ماشینی برای توسعه اطلاعات بسیار افزایش یافته است. کاربرد اولیه اینترنت اشیا برای روش های نوآوری شناسایی فرکانس رادیویی (</a:t>
            </a:r>
            <a:r>
              <a:rPr lang="en-US" sz="2000" dirty="0">
                <a:cs typeface="B Nazanin" panose="00000400000000000000" pitchFamily="2" charset="-78"/>
              </a:rPr>
              <a:t>RFID</a:t>
            </a:r>
            <a:r>
              <a:rPr lang="fa-IR" sz="2000" dirty="0">
                <a:cs typeface="B Nazanin" panose="00000400000000000000" pitchFamily="2" charset="-78"/>
              </a:rPr>
              <a:t>) برای ادغام اشیا یا آیتم های شناخته شده، بود و سپس از عبارت اینترنت اشیا برای انواع حسگرها شامل کنترل کننده ها، برنامه های </a:t>
            </a:r>
            <a:r>
              <a:rPr lang="en-US" sz="2000" dirty="0">
                <a:cs typeface="B Nazanin" panose="00000400000000000000" pitchFamily="2" charset="-78"/>
              </a:rPr>
              <a:t>GPS</a:t>
            </a:r>
            <a:r>
              <a:rPr lang="fa-IR" sz="2000" dirty="0">
                <a:cs typeface="B Nazanin" panose="00000400000000000000" pitchFamily="2" charset="-78"/>
              </a:rPr>
              <a:t> و گوشی های هوشمند تا طیف وسیعی از اشیا استفاده شد. در حال حاضر، فناوری </a:t>
            </a:r>
            <a:r>
              <a:rPr lang="en-US" sz="2000" dirty="0">
                <a:cs typeface="B Nazanin" panose="00000400000000000000" pitchFamily="2" charset="-78"/>
              </a:rPr>
              <a:t>IOT</a:t>
            </a:r>
            <a:r>
              <a:rPr lang="fa-IR" sz="2000" dirty="0">
                <a:cs typeface="B Nazanin" panose="00000400000000000000" pitchFamily="2" charset="-78"/>
              </a:rPr>
              <a:t> در مطالعات چند رشته ای به ویژه در خدمات پزشکی کاربرد زیاد دارد. 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955760" y="573715"/>
            <a:ext cx="5220102" cy="43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2022413" y="788060"/>
            <a:ext cx="5083782" cy="38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6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1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2022-03-15T17:37:09Z</dcterms:modified>
</cp:coreProperties>
</file>