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299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تأثیر بازاریابی رسانه های اجتماعی بر روی عملکرد تجاری: یک رویکرد ارزیابی عملکرد مرکب با استفاده از تحلیل داده و یادگیری ماشینی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یک استراتژی رسانه های اجتماعی که محتوای سرگرم کننده را ایجاد و گردآوری می کند، به سازمان ها کمک می کند تا رقابت پذیری خود را در چشم انداز تجاری پویای امروزی حفظ کنند. فعالیت ها و استراتژی های بازاریابی متعارف از لحاظ برآورده سازی الزامات خاص برای عملیات های مؤثر بازاریابی رسانه های اجتماعی </a:t>
            </a:r>
            <a:r>
              <a:rPr lang="en-US" sz="2000" dirty="0">
                <a:cs typeface="B Nazanin" panose="00000400000000000000" pitchFamily="2" charset="-78"/>
              </a:rPr>
              <a:t>(SMM)</a:t>
            </a:r>
            <a:r>
              <a:rPr lang="fa-IR" sz="2000" dirty="0">
                <a:cs typeface="B Nazanin" panose="00000400000000000000" pitchFamily="2" charset="-78"/>
              </a:rPr>
              <a:t> کمبود دارند چون تلاش می کنند که معانی متعددی را ایجاد نمایند، در حالی که بازاریابی رسانه های اجتماعی (</a:t>
            </a:r>
            <a:r>
              <a:rPr lang="en-US" sz="2000" dirty="0">
                <a:cs typeface="B Nazanin" panose="00000400000000000000" pitchFamily="2" charset="-78"/>
              </a:rPr>
              <a:t>SMM</a:t>
            </a:r>
            <a:r>
              <a:rPr lang="fa-IR" sz="2000" dirty="0">
                <a:cs typeface="B Nazanin" panose="00000400000000000000" pitchFamily="2" charset="-78"/>
              </a:rPr>
              <a:t>) روی ایجاد روابط فردی و برقراری روابط بلندمدت متمرکز است.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ارزیابی بازده سرمایه گذاری (</a:t>
            </a:r>
            <a:r>
              <a:rPr lang="en-US" sz="2000" dirty="0">
                <a:cs typeface="B Nazanin" panose="00000400000000000000" pitchFamily="2" charset="-78"/>
              </a:rPr>
              <a:t>ROI</a:t>
            </a:r>
            <a:r>
              <a:rPr lang="fa-IR" sz="2000" dirty="0">
                <a:cs typeface="B Nazanin" panose="00000400000000000000" pitchFamily="2" charset="-78"/>
              </a:rPr>
              <a:t>) و مرتبط سازی فعالیت های اجتماعی با نتایج تجاری، دو مورد از چالش انگیزترین جنبه های بازاریابی رسانه های اجتماعی (</a:t>
            </a:r>
            <a:r>
              <a:rPr lang="en-US" sz="2000" dirty="0">
                <a:cs typeface="B Nazanin" panose="00000400000000000000" pitchFamily="2" charset="-78"/>
              </a:rPr>
              <a:t>SMM</a:t>
            </a:r>
            <a:r>
              <a:rPr lang="fa-IR" sz="2000" dirty="0">
                <a:cs typeface="B Nazanin" panose="00000400000000000000" pitchFamily="2" charset="-78"/>
              </a:rPr>
              <a:t>) هستند. اما در واقع تکنیک های ارزیابی بازده سرمایه گذاری (</a:t>
            </a:r>
            <a:r>
              <a:rPr lang="en-US" sz="2000" dirty="0">
                <a:cs typeface="B Nazanin" panose="00000400000000000000" pitchFamily="2" charset="-78"/>
              </a:rPr>
              <a:t>ROI</a:t>
            </a:r>
            <a:r>
              <a:rPr lang="fa-IR" sz="2000" dirty="0">
                <a:cs typeface="B Nazanin" panose="00000400000000000000" pitchFamily="2" charset="-78"/>
              </a:rPr>
              <a:t>) سودمند نیستند.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ما در این مقاله از پیام های طبقه بندی شده توییتر، معیارهای دیگر توییتر، و سایر معیارهای مالی سازمانی استفاده می کنیم تا بینش هایی را درباره طبقه بندی مؤثر پیام ها در بازاریابی رسانه های اجتماعی (</a:t>
            </a:r>
            <a:r>
              <a:rPr lang="en-US" sz="2000" dirty="0">
                <a:cs typeface="B Nazanin" panose="00000400000000000000" pitchFamily="2" charset="-78"/>
              </a:rPr>
              <a:t>SMM</a:t>
            </a:r>
            <a:r>
              <a:rPr lang="fa-IR" sz="2000" dirty="0">
                <a:cs typeface="B Nazanin" panose="00000400000000000000" pitchFamily="2" charset="-78"/>
              </a:rPr>
              <a:t>) ایجاد کنیم. بر اساس داده های جمع آوری شده خروجی خرده فروشی مبلمان، این مدل شرکت ها را از لحاظ اثربخشی بازاریابی رسانه های اجتماعی (</a:t>
            </a:r>
            <a:r>
              <a:rPr lang="en-US" sz="2000" dirty="0">
                <a:cs typeface="B Nazanin" panose="00000400000000000000" pitchFamily="2" charset="-78"/>
              </a:rPr>
              <a:t>SMM</a:t>
            </a:r>
            <a:r>
              <a:rPr lang="fa-IR" sz="2000" dirty="0">
                <a:cs typeface="B Nazanin" panose="00000400000000000000" pitchFamily="2" charset="-78"/>
              </a:rPr>
              <a:t>) آنها ارزیابی می کند. برای طبقه بندی متن از یادگیری ماشینی خودکار </a:t>
            </a:r>
            <a:r>
              <a:rPr lang="en-US" sz="2000" dirty="0">
                <a:cs typeface="B Nazanin" panose="00000400000000000000" pitchFamily="2" charset="-78"/>
              </a:rPr>
              <a:t>(</a:t>
            </a:r>
            <a:r>
              <a:rPr lang="en-US" sz="2000" dirty="0" err="1">
                <a:cs typeface="B Nazanin" panose="00000400000000000000" pitchFamily="2" charset="-78"/>
              </a:rPr>
              <a:t>AutoML</a:t>
            </a:r>
            <a:r>
              <a:rPr lang="en-US" sz="2000" dirty="0">
                <a:cs typeface="B Nazanin" panose="00000400000000000000" pitchFamily="2" charset="-78"/>
              </a:rPr>
              <a:t>)</a:t>
            </a:r>
            <a:r>
              <a:rPr lang="fa-IR" sz="2000" dirty="0">
                <a:cs typeface="B Nazanin" panose="00000400000000000000" pitchFamily="2" charset="-78"/>
              </a:rPr>
              <a:t> استفاده می شود. این مقاله با اضافه سازی به حجم موجود از دانش، یادگیری ماشینی خودکار (</a:t>
            </a:r>
            <a:r>
              <a:rPr lang="en-US" sz="2000" dirty="0" err="1">
                <a:cs typeface="B Nazanin" panose="00000400000000000000" pitchFamily="2" charset="-78"/>
              </a:rPr>
              <a:t>AutoML</a:t>
            </a:r>
            <a:r>
              <a:rPr lang="fa-IR" sz="2000" dirty="0">
                <a:cs typeface="B Nazanin" panose="00000400000000000000" pitchFamily="2" charset="-78"/>
              </a:rPr>
              <a:t>) را از طریق تحلیل پوششی اطلاعات (</a:t>
            </a:r>
            <a:r>
              <a:rPr lang="en-US" sz="2000" dirty="0">
                <a:cs typeface="B Nazanin" panose="00000400000000000000" pitchFamily="2" charset="-78"/>
              </a:rPr>
              <a:t>DEA</a:t>
            </a:r>
            <a:r>
              <a:rPr lang="fa-IR" sz="2000" dirty="0">
                <a:cs typeface="B Nazanin" panose="00000400000000000000" pitchFamily="2" charset="-78"/>
              </a:rPr>
              <a:t>) برای بررسی عملکرد بازاریابی رسانه های اجتماعی (</a:t>
            </a:r>
            <a:r>
              <a:rPr lang="en-US" sz="2000" dirty="0">
                <a:cs typeface="B Nazanin" panose="00000400000000000000" pitchFamily="2" charset="-78"/>
              </a:rPr>
              <a:t>SMM</a:t>
            </a:r>
            <a:r>
              <a:rPr lang="fa-IR" sz="2000" dirty="0">
                <a:cs typeface="B Nazanin" panose="00000400000000000000" pitchFamily="2" charset="-78"/>
              </a:rPr>
              <a:t>) معرفی می کند.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18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3/20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زمینه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زمینه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تحقیقات معناداری در خصوص استفاده از کلان داده رسانه های اجتماعی در حیطه ارتباطات، عملیات های داخلی، مدیریت ریسک، آموزش، مشارکت کاربر، و تجربه کاربر موجود است. البته استفاده از سایت های شبکه های اجتماعی برای ارزیابی اهداف برند، نسبتاً محدود است. ماشین بردار تکیه گاه (</a:t>
            </a:r>
            <a:r>
              <a:rPr lang="en-US" sz="2000" dirty="0" smtClean="0">
                <a:cs typeface="B Nazanin" panose="00000400000000000000" pitchFamily="2" charset="-78"/>
              </a:rPr>
              <a:t>SVM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شبکه های بیزی (</a:t>
            </a:r>
            <a:r>
              <a:rPr lang="en-US" sz="2000" dirty="0" smtClean="0">
                <a:cs typeface="B Nazanin" panose="00000400000000000000" pitchFamily="2" charset="-78"/>
              </a:rPr>
              <a:t>BN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، </a:t>
            </a:r>
            <a:r>
              <a:rPr lang="fa-IR" sz="2000" dirty="0">
                <a:cs typeface="B Nazanin" panose="00000400000000000000" pitchFamily="2" charset="-78"/>
              </a:rPr>
              <a:t>و درخت های تصمیم گیری (</a:t>
            </a:r>
            <a:r>
              <a:rPr lang="en-US" sz="2000" dirty="0" smtClean="0">
                <a:cs typeface="B Nazanin" panose="00000400000000000000" pitchFamily="2" charset="-78"/>
              </a:rPr>
              <a:t>DT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سه تکنیک برتر داده کاوی هستند که محققان در حیطه طبقه بندی متون رسانه های اجتماعی از آنها استفاده می کنند. کلاسیفایرهای متن را می توانیم به رویکردها یادگیری ماشینی و مبتنی بر واژگان طبقه بندی کنیم.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2022-03-13T16:24:48Z</dcterms:modified>
</cp:coreProperties>
</file>