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1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مطالعه ای در زمینه درک نقش یادگیری ماشین، رباتیک و هوش مصنوعی در بازاریابی دیجیتال</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هوش مصنوعی اصطلاحی رایج  است که به معنایی قوی و دقیق نیاز دارد. می‌توان آن را به صورت فرآیند هوشمند سازی ماشین‌ها تعریف کرد و اینکه هوش ویژگی است که به یک شی اجازه می‌ دهد در محیط اطراف خود به درستی و به شکلی قابل پیش‌بینی عمل کند. در واقع، هوش مصنوعی فرآیندی است که در آن فناوری ابر، تجهیزات شبکه، روباتیک، تولید رسانه‌های دیجیتال و رایانه و همچنین رویه‌های تجاری، فناوری‌ها و عملیات‌های مختلف روزمره با یکدیگر ادغام می </a:t>
            </a:r>
            <a:r>
              <a:rPr lang="fa-IR" sz="2000" dirty="0" smtClean="0">
                <a:cs typeface="B Nazanin" panose="00000400000000000000" pitchFamily="2" charset="-78"/>
              </a:rPr>
              <a:t>شوند.</a:t>
            </a:r>
            <a:r>
              <a:rPr lang="en-US" sz="2000" dirty="0" smtClean="0">
                <a:cs typeface="B Nazanin" panose="00000400000000000000" pitchFamily="2" charset="-78"/>
              </a:rPr>
              <a:t> </a:t>
            </a:r>
            <a:r>
              <a:rPr lang="fa-IR" sz="2000" dirty="0" smtClean="0">
                <a:cs typeface="B Nazanin" panose="00000400000000000000" pitchFamily="2" charset="-78"/>
              </a:rPr>
              <a:t>پذیرش </a:t>
            </a:r>
            <a:r>
              <a:rPr lang="fa-IR" sz="2000" dirty="0">
                <a:cs typeface="B Nazanin" panose="00000400000000000000" pitchFamily="2" charset="-78"/>
              </a:rPr>
              <a:t>و توسعه فناوری هوش مصنوعی برای بهره برداری از ابتکارات بازاریابی آینده بسیار مهم است. شرکت‌ها هر روز به منظور بهینه سازی فعالیت های خود، به حداقل رساندن هزینه ها، کاهش زمان تحویل و افزایش تولید، از نرم افزار هوش مصنوعی استفاده می کنند.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بازاریابی دیجیتال به عنوان یک واکنش منطقی توسط کسب و کارها، به منظور سرمایه گذاری و کسب سود از تمرکز فزاینده مصرف کننده بر روی اینترنت تکامل یافته است. کسب‌ و کارها، بیمارستان ‌ها، کالج‌ ها، گروه‌ های حرفه‌ای، شورا ها و سازمان‌ های غیردولتی (</a:t>
            </a:r>
            <a:r>
              <a:rPr lang="en-US" sz="2000" dirty="0" smtClean="0">
                <a:cs typeface="B Nazanin" panose="00000400000000000000" pitchFamily="2" charset="-78"/>
              </a:rPr>
              <a:t>NGO</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همگی از بازاریابی دیجیتال به عنوان بخشی از راهبرد  بازاریابی خود بهره می‌برند و برنامه‌های خود را اجرا می‌کنند. انواع مختلفی از کسب و کارها در حوزه بازاریابی دیجیتال فعالیت دارند. دنیای آنلاین این امکان را به کسب ‌و کارها می ‌دهد تا با چند کلیک ماوس و استفاده از تکنیک ارزیابی مناسب، اطلاعات بیشتری در مورد مشتریان خود کسب کنند. بیشترین مزیت بازاریابی دیجیتال نسبت به ابزارها و پلتفرم های بازاریابی سنتی، قابلیت و امکان اندازه گیری آن است.</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0904070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9003861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370</Words>
  <Application>Microsoft Office PowerPoint</Application>
  <PresentationFormat>On-screen Show (4:3)</PresentationFormat>
  <Paragraphs>31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2022-03-08T10:48:03Z</dcterms:modified>
</cp:coreProperties>
</file>