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آموزش پرستاری در دوران همه‌گیری: یک مطالعه بین‌المللی مقطعی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بیماری کووید-19 نخستین بار در ووهان، چین، شناسایی شد و در مدت‌زمان بسیار کوتاهی در سراسر جهان گسترش یافت. همه‌گیری کووید-19 تغییراتی را در بسیاری از زمینه‌ها ازجمله آموزش پرستاری به وجود آورد و منجر به تعطیلی یا تغییر به آموزش از راه دور شد. این مسئله، ضرورت توسعه راهبردهای نمره دهی و ایجاد استراتژی‌های جدید برای تشویق مشارکت دانشجویان، طراحی و ارائه دروس، تعاملات، مشاوره، خدمات ثبت‌نام، سیستم‌های حمایت از فراگیران و سیستم‌های ارزشیابی-ارزیابی را افزایش داد. تا به امروز مطالعه جامعی در خصوص نحوه مدیریت این فرایند در آموزش پرستاری و مشکلات مربیان پرستاری انجام‌نشده است. این اولین مطالعه بین‌المللی مقطعی و کمی است که یک مرور کلی و ارزشیابی از برنامه‌های آموزشی دانشکده‌های پرستاری در بحبوحه همه‌گیری کووید-19 را ارائه می‌دهد.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برای تعیین جامعه </a:t>
            </a:r>
            <a:r>
              <a:rPr lang="fa-IR" sz="2000" dirty="0" smtClean="0">
                <a:cs typeface="B Nazanin" panose="00000400000000000000" pitchFamily="2" charset="-78"/>
              </a:rPr>
              <a:t>مورد مطالعه</a:t>
            </a:r>
            <a:r>
              <a:rPr lang="fa-IR" sz="2000" dirty="0">
                <a:cs typeface="B Nazanin" panose="00000400000000000000" pitchFamily="2" charset="-78"/>
              </a:rPr>
              <a:t>، فهرستی از دپارتمان‌های پرستاری از وب‌سایت رتبه‌بندی دانشگاهی جهانی کیو اس (</a:t>
            </a:r>
            <a:r>
              <a:rPr lang="en-US" sz="2000" dirty="0" smtClean="0">
                <a:cs typeface="B Nazanin" panose="00000400000000000000" pitchFamily="2" charset="-78"/>
              </a:rPr>
              <a:t>QS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 </a:t>
            </a:r>
            <a:r>
              <a:rPr lang="fa-IR" sz="2000" dirty="0">
                <a:cs typeface="B Nazanin" panose="00000400000000000000" pitchFamily="2" charset="-78"/>
              </a:rPr>
              <a:t>با استفاده از </a:t>
            </a:r>
            <a:r>
              <a:rPr lang="fa-IR" sz="2000" dirty="0" smtClean="0">
                <a:cs typeface="B Nazanin" panose="00000400000000000000" pitchFamily="2" charset="-78"/>
              </a:rPr>
              <a:t>کلیدواژه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«</a:t>
            </a:r>
            <a:r>
              <a:rPr lang="fa-IR" sz="2000" dirty="0">
                <a:cs typeface="B Nazanin" panose="00000400000000000000" pitchFamily="2" charset="-78"/>
              </a:rPr>
              <a:t>دانشکده پرستاری» و شاخص‌های رتبه‌بندی «امتیاز کلی» تهیه شد. دانشگاه‌هایی با حداقل امتیاز 9/79 تا حداکثر امتیاز 3/95 وارد مطالعه شدند. اندازه نمونه شامل 30 مربی پرستاری از دانشگاه‌های مختلف بودند.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8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2022-03-05T11:25:33Z</dcterms:modified>
</cp:coreProperties>
</file>