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3/5/2022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ارتباط بین مدت‌زمان خواب و بروز افسردگی در بزرگسالان ایالات‌متحده: یک مطالعه مقطعی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1/222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افسردگی یک بیماری روان‌پزشکی شایع و ناتوان‌کننده و یک معضل جهانی است که تقریباً 300 میلیون نفر را در سراسر جهان تحت تأثیر قرار می‌دهد. بااین‌وجود، مطالعات کمی برای بررسی عوامل تأثیرگذار در پیشگیری از افسردگی ازجمله میزان خواب انجام‌شده است. تاکنون، مطالعات زیادی به نقش مدت‌زمان خواب در بروز افسردگی پرداخته‌اند. اکثر مطالعات به نظر می‌رسد به این نتیجه مشابه رسیده‌اند که خواب کوتاه یک عامل خطر برای افسردگی است. بااین‌حال، نقش خواب طولانی در ایجاد افسردگی هنوز بحث‌برانگیز است. هدف از این مطالعه بررسی ارتباط بین مدت‌زمان خواب (هم خواب ناکافی و هم خواب زیاد) طی روزهای هفته و افسردگی به‌منظور کاهش ابتلا به افسردگی تا حدی معین است.</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cs typeface="B Nazanin" panose="00000400000000000000" pitchFamily="2" charset="-78"/>
              </a:rPr>
              <a:t>1/2222</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روش تحقیق</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روش تحقیق</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جمعیت </a:t>
            </a:r>
            <a:r>
              <a:rPr lang="fa-IR" sz="2000" dirty="0" smtClean="0">
                <a:cs typeface="B Nazanin" panose="00000400000000000000" pitchFamily="2" charset="-78"/>
              </a:rPr>
              <a:t>مورد مطالعه تحقیق </a:t>
            </a:r>
            <a:r>
              <a:rPr lang="fa-IR" sz="2000" dirty="0">
                <a:cs typeface="B Nazanin" panose="00000400000000000000" pitchFamily="2" charset="-78"/>
              </a:rPr>
              <a:t>حاضر شرکت‌کنندگان بزرگسال (18 سال ≥) در </a:t>
            </a:r>
            <a:r>
              <a:rPr lang="en-US" sz="2000" dirty="0">
                <a:cs typeface="B Nazanin" panose="00000400000000000000" pitchFamily="2" charset="-78"/>
              </a:rPr>
              <a:t>NHANES </a:t>
            </a:r>
            <a:r>
              <a:rPr lang="en-US" sz="2000" dirty="0" smtClean="0">
                <a:cs typeface="B Nazanin" panose="00000400000000000000" pitchFamily="2" charset="-78"/>
              </a:rPr>
              <a:t>III</a:t>
            </a:r>
            <a:r>
              <a:rPr lang="fa-IR" sz="2000" dirty="0" smtClean="0">
                <a:cs typeface="B Nazanin" panose="00000400000000000000" pitchFamily="2" charset="-78"/>
              </a:rPr>
              <a:t> طی </a:t>
            </a:r>
            <a:r>
              <a:rPr lang="fa-IR" sz="2000" dirty="0">
                <a:cs typeface="B Nazanin" panose="00000400000000000000" pitchFamily="2" charset="-78"/>
              </a:rPr>
              <a:t>سال‌های 2009 تا 2016 بودند. شرکت‌کنندگان بدون نمره افسردگی و اطلاعات مربوط به طول خواب از مطالعه حذف شدند. درنهایت،  اطلاعات 25962 شرکت‌کننده </a:t>
            </a:r>
            <a:r>
              <a:rPr lang="fa-IR" sz="2000" dirty="0" smtClean="0">
                <a:cs typeface="B Nazanin" panose="00000400000000000000" pitchFamily="2" charset="-78"/>
              </a:rPr>
              <a:t>تجزیه ‌و تحلیل </a:t>
            </a:r>
            <a:r>
              <a:rPr lang="fa-IR" sz="2000" dirty="0">
                <a:cs typeface="B Nazanin" panose="00000400000000000000" pitchFamily="2" charset="-78"/>
              </a:rPr>
              <a:t>شد. نشانه‌های افسردگی با پرسشنامه سلامت بیمار (</a:t>
            </a:r>
            <a:r>
              <a:rPr lang="en-US" sz="2000" dirty="0">
                <a:cs typeface="B Nazanin" panose="00000400000000000000" pitchFamily="2" charset="-78"/>
              </a:rPr>
              <a:t>PHQ-9</a:t>
            </a:r>
            <a:r>
              <a:rPr lang="fa-IR" sz="2000" dirty="0">
                <a:cs typeface="B Nazanin" panose="00000400000000000000" pitchFamily="2" charset="-78"/>
              </a:rPr>
              <a:t>) ارزیابی شد. نمرات 9</a:t>
            </a:r>
            <a:r>
              <a:rPr lang="en-US" sz="2000" dirty="0">
                <a:cs typeface="B Nazanin" panose="00000400000000000000" pitchFamily="2" charset="-78"/>
              </a:rPr>
              <a:t>PHQ- </a:t>
            </a:r>
            <a:r>
              <a:rPr lang="fa-IR" sz="2000" dirty="0" smtClean="0">
                <a:cs typeface="B Nazanin" panose="00000400000000000000" pitchFamily="2" charset="-78"/>
              </a:rPr>
              <a:t> شرکت‌کنندگان </a:t>
            </a:r>
            <a:r>
              <a:rPr lang="fa-IR" sz="2000" dirty="0">
                <a:cs typeface="B Nazanin" panose="00000400000000000000" pitchFamily="2" charset="-78"/>
              </a:rPr>
              <a:t>به کمتر از 10 (بدون افسردگی) و مساوی و بیشتر از 10 (افسردگی) تقسیم شدند. در سال‌های 2009 تا 2014، میزان خواب شرکت‌کنندگان </a:t>
            </a:r>
            <a:r>
              <a:rPr lang="en-US" sz="2000" dirty="0" smtClean="0">
                <a:cs typeface="B Nazanin" panose="00000400000000000000" pitchFamily="2" charset="-78"/>
              </a:rPr>
              <a:t>NHANES</a:t>
            </a:r>
            <a:r>
              <a:rPr lang="fa-IR" sz="2000" dirty="0" smtClean="0">
                <a:cs typeface="B Nazanin" panose="00000400000000000000" pitchFamily="2" charset="-78"/>
              </a:rPr>
              <a:t> با </a:t>
            </a:r>
            <a:r>
              <a:rPr lang="fa-IR" sz="2000" dirty="0">
                <a:cs typeface="B Nazanin" panose="00000400000000000000" pitchFamily="2" charset="-78"/>
              </a:rPr>
              <a:t>سؤال «به‌طور نرمال چند ساعت می‌خوابید؟» استخراج شد. </a:t>
            </a:r>
            <a:endParaRPr lang="en-US" sz="28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7887746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323</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2022-03-05T09:33:49Z</dcterms:modified>
</cp:coreProperties>
</file>