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1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3/3/2022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3/3/2022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3/3/2022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هدایت هوشمند خانه توسط </a:t>
            </a:r>
            <a:r>
              <a:rPr lang="en-US" sz="3200" b="1" dirty="0" err="1" smtClean="0">
                <a:cs typeface="B Nazanin" panose="00000400000000000000" pitchFamily="2" charset="-78"/>
              </a:rPr>
              <a:t>IoT</a:t>
            </a:r>
            <a:r>
              <a:rPr lang="fa-IR" sz="3200" b="1" dirty="0" smtClean="0">
                <a:cs typeface="B Nazanin" panose="00000400000000000000" pitchFamily="2" charset="-78"/>
              </a:rPr>
              <a:t> (اینترنت </a:t>
            </a:r>
            <a:r>
              <a:rPr lang="fa-IR" sz="3200" b="1" dirty="0">
                <a:cs typeface="B Nazanin" panose="00000400000000000000" pitchFamily="2" charset="-78"/>
              </a:rPr>
              <a:t>اشیاء)</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مطالعات کنونی بیان می کنند که پیشرفت فناوری، منجر به رشد سریع اتوماسیون خانگی می شود. هر چه استفاده از تجهیزات هوشمند افزایش می یابد، هر روز شرکت ها نیز مرتباً محصولات جدیدی در بازار ارائه می کنند که توسط </a:t>
            </a:r>
            <a:r>
              <a:rPr lang="en-US" sz="2000" dirty="0" err="1" smtClean="0">
                <a:cs typeface="B Nazanin" panose="00000400000000000000" pitchFamily="2" charset="-78"/>
              </a:rPr>
              <a:t>IoT</a:t>
            </a:r>
            <a:r>
              <a:rPr lang="fa-IR" sz="2000" dirty="0" smtClean="0">
                <a:cs typeface="B Nazanin" panose="00000400000000000000" pitchFamily="2" charset="-78"/>
              </a:rPr>
              <a:t> فعال </a:t>
            </a:r>
            <a:r>
              <a:rPr lang="fa-IR" sz="2000" dirty="0">
                <a:cs typeface="B Nazanin" panose="00000400000000000000" pitchFamily="2" charset="-78"/>
              </a:rPr>
              <a:t>می شوند. ما در مقاله خود، چهار ابداع مختلف را برای ایجاد اتوماسیون خانه هوشمند ارائه کرده ایم که به وسیله </a:t>
            </a:r>
            <a:r>
              <a:rPr lang="en-US" sz="2000" dirty="0" err="1" smtClean="0">
                <a:cs typeface="B Nazanin" panose="00000400000000000000" pitchFamily="2" charset="-78"/>
              </a:rPr>
              <a:t>IoT</a:t>
            </a:r>
            <a:r>
              <a:rPr lang="fa-IR" sz="2000" dirty="0" smtClean="0">
                <a:cs typeface="B Nazanin" panose="00000400000000000000" pitchFamily="2" charset="-78"/>
              </a:rPr>
              <a:t> برای </a:t>
            </a:r>
            <a:r>
              <a:rPr lang="fa-IR" sz="2000" dirty="0">
                <a:cs typeface="B Nazanin" panose="00000400000000000000" pitchFamily="2" charset="-78"/>
              </a:rPr>
              <a:t>تسهیل زندگی انسان ممکن شده است. این جزئیات عبارتند از آکواریوم هوشمند که از زندگی ماهیان در مخزن حمایت می کند و یک مخزن ذخیره هوشمند که سطح آب را نشان می دهد. روشنایی هوشمند که انرژی را ذخیره نموده و آخرین مورد یک تصفیه کننده هوای هوشمند است.</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1/10</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2/10</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جدیدترین موارد</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جدیدترین موارد</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هدایت هوشمند، سازمان دهی اشیاء هوشمند مختلف به روش موثر با استفاده از یک چهارچوب مناسب است. حسگرها مهم ترین اجزا در هر کاربرد هوشمند هستند که داده ها را به دست می آورند. انتقال داده مهم ترین بخش در هر کاربرد است که داده ها را از طریق انواع مختلفی فناوری مانند </a:t>
            </a:r>
            <a:r>
              <a:rPr lang="en-US" sz="2000" dirty="0" err="1">
                <a:cs typeface="B Nazanin" panose="00000400000000000000" pitchFamily="2" charset="-78"/>
              </a:rPr>
              <a:t>gsm</a:t>
            </a:r>
            <a:r>
              <a:rPr lang="fa-IR" sz="2000" dirty="0">
                <a:cs typeface="B Nazanin" panose="00000400000000000000" pitchFamily="2" charset="-78"/>
              </a:rPr>
              <a:t>، بلوتوث، </a:t>
            </a:r>
            <a:r>
              <a:rPr lang="en-US" sz="2000" dirty="0">
                <a:cs typeface="B Nazanin" panose="00000400000000000000" pitchFamily="2" charset="-78"/>
              </a:rPr>
              <a:t>ZigBee</a:t>
            </a:r>
            <a:r>
              <a:rPr lang="fa-IR" sz="2000" dirty="0">
                <a:cs typeface="B Nazanin" panose="00000400000000000000" pitchFamily="2" charset="-78"/>
              </a:rPr>
              <a:t>، وای فای و غیره مخابره می کند. معمولاً داده های تولید شده توسط حسگر باید فقط توسط کنترل کننده ها پردازش شوند. در بازار محصولاتی مختلفی برای پردازش داده ها وجود دارد، مانند </a:t>
            </a:r>
            <a:r>
              <a:rPr lang="en-US" sz="2000" dirty="0">
                <a:cs typeface="B Nazanin" panose="00000400000000000000" pitchFamily="2" charset="-78"/>
              </a:rPr>
              <a:t>raspberry pi</a:t>
            </a:r>
            <a:r>
              <a:rPr lang="fa-IR" sz="2000" dirty="0">
                <a:cs typeface="B Nazanin" panose="00000400000000000000" pitchFamily="2" charset="-78"/>
              </a:rPr>
              <a:t>، واحد ریزپردازنده </a:t>
            </a:r>
            <a:r>
              <a:rPr lang="en-US" sz="2000" dirty="0" smtClean="0">
                <a:cs typeface="B Nazanin" panose="00000400000000000000" pitchFamily="2" charset="-78"/>
              </a:rPr>
              <a:t>Node</a:t>
            </a:r>
            <a:r>
              <a:rPr lang="fa-IR" sz="2000" dirty="0" smtClean="0">
                <a:cs typeface="B Nazanin" panose="00000400000000000000" pitchFamily="2" charset="-78"/>
              </a:rPr>
              <a:t> آردینو </a:t>
            </a:r>
            <a:r>
              <a:rPr lang="fa-IR" sz="2000" dirty="0">
                <a:cs typeface="B Nazanin" panose="00000400000000000000" pitchFamily="2" charset="-78"/>
              </a:rPr>
              <a:t>و غیره. ما در طرح خود از </a:t>
            </a:r>
            <a:r>
              <a:rPr lang="en-US" sz="2000" dirty="0">
                <a:cs typeface="B Nazanin" panose="00000400000000000000" pitchFamily="2" charset="-78"/>
              </a:rPr>
              <a:t>raspberry </a:t>
            </a:r>
            <a:r>
              <a:rPr lang="en-US" sz="2000" dirty="0" smtClean="0">
                <a:cs typeface="B Nazanin" panose="00000400000000000000" pitchFamily="2" charset="-78"/>
              </a:rPr>
              <a:t>pie</a:t>
            </a:r>
            <a:r>
              <a:rPr lang="fa-IR" sz="2000" dirty="0" smtClean="0">
                <a:cs typeface="B Nazanin" panose="00000400000000000000" pitchFamily="2" charset="-78"/>
              </a:rPr>
              <a:t> استفاده </a:t>
            </a:r>
            <a:r>
              <a:rPr lang="fa-IR" sz="2000" dirty="0">
                <a:cs typeface="B Nazanin" panose="00000400000000000000" pitchFamily="2" charset="-78"/>
              </a:rPr>
              <a:t>می کنیم.  </a:t>
            </a:r>
            <a:endParaRPr lang="en-US" sz="2000" dirty="0">
              <a:cs typeface="B Nazanin" panose="00000400000000000000" pitchFamily="2" charset="-78"/>
            </a:endParaRP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403615073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331</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2022-03-03T17:25:42Z</dcterms:modified>
</cp:coreProperties>
</file>