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آینده پژوهش های هوش در عصر آینده هوش مصنوعی با تأمل ویژه بر جنبش های فلسفی تراانسانگرایی و پساانسانگرایی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هوش مصنوعی به موضوع داغی در بسیاری علوم و نیز در مناظره ها و محافل عمومی تبدیل شده است. هوش مصنوعی قرار است هوش انسانی را شبیه سازی کند تا توانایی های انسان ها را پشتیبانی یا حتی ارتقا </a:t>
            </a:r>
            <a:r>
              <a:rPr lang="fa-IR" sz="2000" dirty="0" smtClean="0">
                <a:cs typeface="B Nazanin" panose="00000400000000000000" pitchFamily="2" charset="-78"/>
              </a:rPr>
              <a:t>بخشد. </a:t>
            </a:r>
            <a:r>
              <a:rPr lang="fa-IR" sz="2000" dirty="0">
                <a:cs typeface="B Nazanin" panose="00000400000000000000" pitchFamily="2" charset="-78"/>
              </a:rPr>
              <a:t>با این همه، کمبود پژوهش با تأکید روان شناختی پیرامون هوش مصنوعی و موضوعات مرتبط با هوش مصنوعی می تواند به دو معنی باشد: یا مفهوم روان شناختیِ هوش </a:t>
            </a:r>
            <a:r>
              <a:rPr lang="fa-IR" sz="2000" dirty="0" smtClean="0">
                <a:cs typeface="B Nazanin" panose="00000400000000000000" pitchFamily="2" charset="-78"/>
              </a:rPr>
              <a:t>مصنوعی </a:t>
            </a:r>
            <a:r>
              <a:rPr lang="fa-IR" sz="2000" dirty="0">
                <a:cs typeface="B Nazanin" panose="00000400000000000000" pitchFamily="2" charset="-78"/>
              </a:rPr>
              <a:t>برای پژوهش  و توسعه ی هوش مصنوعی نامرتبط است، یا این که روان شناسی شاید یکی از بنیادی ترین چالش ها برای بشریت را نادیده گرفته است. </a:t>
            </a:r>
            <a:endParaRPr lang="fa-IR"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برخی پژوهشگران بر این باور هستند که پژوهش های هوش انسانی با هوش مصنوعی مرتبط هستند و برعکس: توسعه های هوش مصنوعی می تواند یا حتی می بایستی بر تعریف آینده از هوش مصنوعی تأثیر بگذارد.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برخی </a:t>
            </a:r>
            <a:r>
              <a:rPr lang="fa-IR" sz="2000" dirty="0">
                <a:cs typeface="B Nazanin" panose="00000400000000000000" pitchFamily="2" charset="-78"/>
              </a:rPr>
              <a:t>دیگر نیز بر این باور هستند که وجود فن آوری امروزی به طور ژرفی بر حوزه ی روان-شناسی شخصیت و پژوهش ها پیرامون تفات های فردی تأثیر خواهد گذاشت، بنابراین، پژوهش باید خود را با چالش-های چنین فن آوری هایی برای حیات انسان تطبیق دهد</a:t>
            </a:r>
            <a:r>
              <a:rPr lang="fa-IR" sz="2000" dirty="0" smtClean="0">
                <a:cs typeface="B Nazanin" panose="00000400000000000000" pitchFamily="2" charset="-78"/>
              </a:rPr>
              <a:t>.</a:t>
            </a:r>
          </a:p>
          <a:p>
            <a:pPr algn="just" rtl="1">
              <a:lnSpc>
                <a:spcPct val="150000"/>
              </a:lnSpc>
            </a:pPr>
            <a:r>
              <a:rPr lang="fa-IR" sz="2000" dirty="0">
                <a:cs typeface="B Nazanin" panose="00000400000000000000" pitchFamily="2" charset="-78"/>
              </a:rPr>
              <a:t>افزون بر این، موضوع هوش انسانی و هوش مصنوعی به مساله ی بزرگ و مهمی در جنبش های به اصطلاح تراانسانگرا و پساانسانگرا تبدیل شده است. تراانسانگرایی یک جنبش فلسفی است که با توسعه ی فن آوری هایی سرو کار دارد و ترویج می کند که بر آنند تا قویاً ظرفیت های روان شناختی (به ویژه شناختی) و فیزیکی انسان را ارتقا بخشند هدف تراانسانگرایان، ارتقای اساسی ظرفیت های انسان ها همچون هوش، خلاقیت، توانش های اجتماعی، اخلاق/ارزش ها، و شخصیت است، که در نهایت در پی آن است تا «ابرانسان هایی» پدید آورد که برای حل بسیاری از مسائل کنونی همچون تغییرات آب و هوایی، نابرابری اجتماعی، از دست دادن ارزش های آزادیخواهانه، و چیزهای </a:t>
            </a:r>
            <a:r>
              <a:rPr lang="fa-IR" sz="2000" dirty="0" smtClean="0">
                <a:cs typeface="B Nazanin" panose="00000400000000000000" pitchFamily="2" charset="-78"/>
              </a:rPr>
              <a:t>دیگ </a:t>
            </a:r>
            <a:r>
              <a:rPr lang="fa-IR" sz="2000" dirty="0">
                <a:cs typeface="B Nazanin" panose="00000400000000000000" pitchFamily="2" charset="-78"/>
              </a:rPr>
              <a:t>مجهزتر و مناسب تر هستند.</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1107994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پساانسانگرایان یک «آینده ی پساانسانی» را تصور می کنند که در آن هوش مصنوعی می بایستی نقش عمده ای ایفا کند، و این امر در توسعه ی یک «هوش برتر» به اوج خود می رسد. این توسعه به سطح بسیار بالایی از هوش دست خواهد یافت که حتی باهوش ترین انسان هایی که از پیشرفته ترین روش های ارتقا بهره می برند هرگز نمی توانند به آن دست یابند. بر پایه ی دیدگاه پساانسانگرایان، چنین هوش برتر مصنوعی ای برای «نجات سیاره» ضروری خواهد بود چرا که «شخصیت» انسان دارای کمبودهای محتملی است.</a:t>
            </a:r>
          </a:p>
          <a:p>
            <a:pPr algn="just" rtl="1">
              <a:lnSpc>
                <a:spcPct val="150000"/>
              </a:lnSpc>
            </a:pPr>
            <a:r>
              <a:rPr lang="fa-IR" sz="2000" dirty="0">
                <a:cs typeface="B Nazanin" panose="00000400000000000000" pitchFamily="2" charset="-78"/>
              </a:rPr>
              <a:t>برای آینده ی پژوهش های هوش، لازم است که یک دستور کاری پژوهشی تدوین شود که پرسش های بسیاری درباره ی رابطه ی میان سناریوهای آینده ی تراانسانگرایی و پساانسانگرایی، هوش مصنوعی و هوش انسانی، و نیز دیگر خصوصیات روان شناختی انسان را مطرح کند. مرتبط ترین جنبه های چنین دستور کار پژوهشی به قرار زیر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805572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6532778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594</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2022-02-08T09:57:35Z</dcterms:modified>
</cp:coreProperties>
</file>