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بهبود وضعیت مواد در تشخیص حملات امنیت سایبری در سیستم های بی‌سیم </a:t>
            </a:r>
            <a:r>
              <a:rPr lang="en-US" sz="2400" b="1" dirty="0" smtClean="0">
                <a:cs typeface="B Nazanin" panose="00000400000000000000" pitchFamily="2" charset="-78"/>
              </a:rPr>
              <a:t>5G </a:t>
            </a:r>
            <a:r>
              <a:rPr lang="fa-IR" sz="2400" b="1" dirty="0" smtClean="0">
                <a:cs typeface="B Nazanin" panose="00000400000000000000" pitchFamily="2" charset="-78"/>
              </a:rPr>
              <a:t> با </a:t>
            </a:r>
            <a:r>
              <a:rPr lang="fa-IR" sz="2400" b="1" dirty="0">
                <a:cs typeface="B Nazanin" panose="00000400000000000000" pitchFamily="2" charset="-78"/>
              </a:rPr>
              <a:t>استفاده از یادگیری ماشین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a:t>
            </a:r>
            <a:r>
              <a:rPr lang="fa-IR" sz="2500" b="1" smtClean="0">
                <a:effectLst>
                  <a:outerShdw blurRad="38100" dist="38100" dir="2700000" algn="tl">
                    <a:srgbClr val="000000">
                      <a:alpha val="43137"/>
                    </a:srgbClr>
                  </a:outerShdw>
                </a:effectLst>
                <a:cs typeface="B Nazanin" panose="00000400000000000000" pitchFamily="2" charset="-78"/>
              </a:rPr>
              <a:t>: 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نسل پنجم </a:t>
            </a:r>
            <a:r>
              <a:rPr lang="fa-IR" sz="2000" dirty="0" smtClean="0">
                <a:cs typeface="B Nazanin" panose="00000400000000000000" pitchFamily="2" charset="-78"/>
              </a:rPr>
              <a:t>(‏</a:t>
            </a:r>
            <a:r>
              <a:rPr lang="en-US" sz="2000" dirty="0" smtClean="0">
                <a:cs typeface="B Nazanin" panose="00000400000000000000" pitchFamily="2" charset="-78"/>
              </a:rPr>
              <a:t>5G</a:t>
            </a:r>
            <a:r>
              <a:rPr lang="fa-IR" sz="2000" dirty="0" smtClean="0">
                <a:cs typeface="B Nazanin" panose="00000400000000000000" pitchFamily="2" charset="-78"/>
              </a:rPr>
              <a:t>)</a:t>
            </a:r>
            <a:r>
              <a:rPr lang="en-US" sz="2000" dirty="0" smtClean="0">
                <a:cs typeface="B Nazanin" panose="00000400000000000000" pitchFamily="2" charset="-78"/>
              </a:rPr>
              <a:t>‏ </a:t>
            </a:r>
            <a:r>
              <a:rPr lang="en-US" sz="2000" dirty="0">
                <a:cs typeface="B Nazanin" panose="00000400000000000000" pitchFamily="2" charset="-78"/>
              </a:rPr>
              <a:t>، </a:t>
            </a:r>
            <a:r>
              <a:rPr lang="fa-IR" sz="2000" dirty="0">
                <a:cs typeface="B Nazanin" panose="00000400000000000000" pitchFamily="2" charset="-78"/>
              </a:rPr>
              <a:t>پهنای باند بالا ، عملکرد بالا و استانداردهای امنیتی را در ۳ سناریوی رایج ارائه می‌دهد: افزایش اتصال موبایل ، وب اشیا در مقیاس وسیع و ارتباطات با تاخیر کم. در عین حال نسل ۵ خواستار یکپارچگی طیف وسیعی از دستگاه‌ها و تاسیسات که این یک ضرورت جدایی‌ناپذیر برای سرویس‌های اینترنت اشیاء می‌باشد. در دستگاه‌های قابل حمل دستی که به اینترنت متصل می‌شوند احراز هویت بی‌سیم نیز به شدت مورد استفاده قرار می‌گیرد.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چارچوب شبکه ایمنی شامل یک مکانیزم کنترل و امنیت شبکه است. خطرات مربوط به حفاظت از </a:t>
            </a:r>
            <a:r>
              <a:rPr lang="fa-IR" sz="2000" dirty="0" smtClean="0">
                <a:cs typeface="B Nazanin" panose="00000400000000000000" pitchFamily="2" charset="-78"/>
              </a:rPr>
              <a:t>شبکه‌های</a:t>
            </a:r>
            <a:r>
              <a:rPr lang="en-US" sz="2000" dirty="0" smtClean="0">
                <a:cs typeface="B Nazanin" panose="00000400000000000000" pitchFamily="2" charset="-78"/>
              </a:rPr>
              <a:t>IT </a:t>
            </a:r>
            <a:r>
              <a:rPr lang="fa-IR" sz="2000" dirty="0" smtClean="0">
                <a:cs typeface="B Nazanin" panose="00000400000000000000" pitchFamily="2" charset="-78"/>
              </a:rPr>
              <a:t> به </a:t>
            </a:r>
            <a:r>
              <a:rPr lang="fa-IR" sz="2000" dirty="0">
                <a:cs typeface="B Nazanin" panose="00000400000000000000" pitchFamily="2" charset="-78"/>
              </a:rPr>
              <a:t>عدم محرمانه بودن ، کامل بودن و دسترسی بستگی دارد. صداقت برای اطمینان از محرمانه بودن اطلاعات یا منابع منجر به حملات ناامیدی می‌شود که در آن حفظ نمی‌شود. در این سناریو ، اسناد و مدارک و فقدان داده می‌توانند تغییر کنند. انعطاف‌پذیری عملکرد یک سیستم را در پایان روز تضمین می‌کند که می‌تواند به درخواست کنترل شود از این رو سلب عملکرد زمانی رخ می‌دهد که در دسترس بودن سیستم تضمین نشده باشد.</a:t>
            </a:r>
          </a:p>
          <a:p>
            <a:pPr algn="just" rtl="1">
              <a:lnSpc>
                <a:spcPct val="150000"/>
              </a:lnSpc>
            </a:pPr>
            <a:r>
              <a:rPr lang="fa-IR" sz="2000" dirty="0">
                <a:cs typeface="B Nazanin" panose="00000400000000000000" pitchFamily="2" charset="-78"/>
              </a:rPr>
              <a:t>پاسخ ضربه کانال (‏</a:t>
            </a:r>
            <a:r>
              <a:rPr lang="en-US" sz="2000" dirty="0" smtClean="0">
                <a:cs typeface="B Nazanin" panose="00000400000000000000" pitchFamily="2" charset="-78"/>
              </a:rPr>
              <a:t>CIR</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و شاخص قدرت سیگنال دریافتی (‏</a:t>
            </a:r>
            <a:r>
              <a:rPr lang="en-US" sz="2000" dirty="0" smtClean="0">
                <a:cs typeface="B Nazanin" panose="00000400000000000000" pitchFamily="2" charset="-78"/>
              </a:rPr>
              <a:t>RSSI</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برای احراز هویت فیزیکی با تنظیم انتقال چند حاملی ارائه می‌دهد که در حال حاضر امکان بررسی دقیق محدوده آستانه با دقت پایین وجود ندارد.</a:t>
            </a:r>
          </a:p>
        </p:txBody>
      </p:sp>
    </p:spTree>
    <p:extLst>
      <p:ext uri="{BB962C8B-B14F-4D97-AF65-F5344CB8AC3E}">
        <p14:creationId xmlns:p14="http://schemas.microsoft.com/office/powerpoint/2010/main" val="728121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مدل سیستم</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مدل سیستم</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همانطور که در شکل زیر دیده می‌شود یک سیستم </a:t>
            </a:r>
            <a:r>
              <a:rPr lang="en-US" sz="2000" dirty="0">
                <a:cs typeface="B Nazanin" panose="00000400000000000000" pitchFamily="2" charset="-78"/>
              </a:rPr>
              <a:t>MIMO</a:t>
            </a:r>
            <a:r>
              <a:rPr lang="fa-IR" sz="2000" dirty="0">
                <a:cs typeface="B Nazanin" panose="00000400000000000000" pitchFamily="2" charset="-78"/>
              </a:rPr>
              <a:t> با استفاده از مدل فرستنده - گیرنده قانونی گره - گیرنده تحلیل می‌شود که در آن فرستنده قانونی و کانال نود ، آنتن‌های </a:t>
            </a:r>
            <a:r>
              <a:rPr lang="en-US" sz="2000" dirty="0">
                <a:cs typeface="B Nazanin" panose="00000400000000000000" pitchFamily="2" charset="-78"/>
              </a:rPr>
              <a:t>NT</a:t>
            </a:r>
            <a:r>
              <a:rPr lang="fa-IR" sz="2000" dirty="0">
                <a:cs typeface="B Nazanin" panose="00000400000000000000" pitchFamily="2" charset="-78"/>
              </a:rPr>
              <a:t> و </a:t>
            </a:r>
            <a:r>
              <a:rPr lang="en-US" sz="2000" dirty="0">
                <a:cs typeface="B Nazanin" panose="00000400000000000000" pitchFamily="2" charset="-78"/>
              </a:rPr>
              <a:t>NR</a:t>
            </a:r>
            <a:r>
              <a:rPr lang="fa-IR" sz="2000" dirty="0">
                <a:cs typeface="B Nazanin" panose="00000400000000000000" pitchFamily="2" charset="-78"/>
              </a:rPr>
              <a:t> متعارف هستند. </a:t>
            </a:r>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کانال نود ، وجود خاص واکنش‌های بی‌سیم را برای تمایز بین سیگنال‌های فرستنده قانونی و سیگنال‌های گیرنده غیر قانونی به منظور مقابله با این شناسایی جعلی دنبال می‌کند که یک احراز هویت از لایه فیزیکی می‌باشد. </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پروفایل‌های حمله که بر لیست توصیه‌ها تاثیر می‌گذارند حفظ می‌شوند و بالعکس. سیستم شناسایی حمله جعلی یک چارچوب دو مرحله‌ای است که در آن حواس فاز اولیه پروفایل حمله و مجموعه پروفایل حمله و در فاز نهایی بررسی پروفایل ، اشیا در معرض حملات احتمالی قرار دارند. </a:t>
            </a:r>
            <a:endParaRPr lang="en-US" sz="20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8436324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456</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2022-02-06T16:32:00Z</dcterms:modified>
</cp:coreProperties>
</file>