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هوش هیجانی پرستارانی که از بیماران </a:t>
            </a:r>
            <a:r>
              <a:rPr lang="en-US" sz="2800" b="1" dirty="0">
                <a:cs typeface="B Nazanin" panose="00000400000000000000" pitchFamily="2" charset="-78"/>
              </a:rPr>
              <a:t>COVID-19 </a:t>
            </a:r>
            <a:r>
              <a:rPr lang="fa-IR" sz="2800" b="1" dirty="0">
                <a:cs typeface="B Nazanin" panose="00000400000000000000" pitchFamily="2" charset="-78"/>
              </a:rPr>
              <a:t>مراقبت می کنند: یک مطالعه مقطعی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بر اساس بیانیه سازمان بهداشت جهانی، بحران </a:t>
            </a:r>
            <a:r>
              <a:rPr lang="en-US" sz="2000" dirty="0" smtClean="0">
                <a:cs typeface="B Nazanin" panose="00000400000000000000" pitchFamily="2" charset="-78"/>
              </a:rPr>
              <a:t>COVID-19</a:t>
            </a:r>
            <a:r>
              <a:rPr lang="fa-IR" sz="2000" dirty="0" smtClean="0">
                <a:cs typeface="B Nazanin" panose="00000400000000000000" pitchFamily="2" charset="-78"/>
              </a:rPr>
              <a:t> یک </a:t>
            </a:r>
            <a:r>
              <a:rPr lang="fa-IR" sz="2000" dirty="0">
                <a:cs typeface="B Nazanin" panose="00000400000000000000" pitchFamily="2" charset="-78"/>
              </a:rPr>
              <a:t>بیماری همه گیر با یک وضعیت اورژانسی بهداشت عمومی شناسایی شده </a:t>
            </a:r>
            <a:r>
              <a:rPr lang="fa-IR" sz="2000" dirty="0" smtClean="0">
                <a:cs typeface="B Nazanin" panose="00000400000000000000" pitchFamily="2" charset="-78"/>
              </a:rPr>
              <a:t>است. افرادی </a:t>
            </a:r>
            <a:r>
              <a:rPr lang="fa-IR" sz="2000" dirty="0">
                <a:cs typeface="B Nazanin" panose="00000400000000000000" pitchFamily="2" charset="-78"/>
              </a:rPr>
              <a:t>که مراقبت های بهداشتی را فراهم می کنند، امکان بیشتری برای آلودگی به ویروس دارند. احتمال شیوع </a:t>
            </a:r>
            <a:r>
              <a:rPr lang="en-US" sz="2000" dirty="0" smtClean="0">
                <a:cs typeface="B Nazanin" panose="00000400000000000000" pitchFamily="2" charset="-78"/>
              </a:rPr>
              <a:t>COVID-19</a:t>
            </a:r>
            <a:r>
              <a:rPr lang="fa-IR" sz="2000" dirty="0" smtClean="0">
                <a:cs typeface="B Nazanin" panose="00000400000000000000" pitchFamily="2" charset="-78"/>
              </a:rPr>
              <a:t> در </a:t>
            </a:r>
            <a:r>
              <a:rPr lang="fa-IR" sz="2000" dirty="0">
                <a:cs typeface="B Nazanin" panose="00000400000000000000" pitchFamily="2" charset="-78"/>
              </a:rPr>
              <a:t>کارکنان مراقبت های بهداشتی بیشتر از عموم مردم است. کارکنان مراقبت بهداشت مستعد مشکلات روانی نیز بوده </a:t>
            </a:r>
            <a:r>
              <a:rPr lang="fa-IR" sz="2000" dirty="0" smtClean="0">
                <a:cs typeface="B Nazanin" panose="00000400000000000000" pitchFamily="2" charset="-78"/>
              </a:rPr>
              <a:t>و </a:t>
            </a:r>
            <a:r>
              <a:rPr lang="fa-IR" sz="2000" dirty="0">
                <a:cs typeface="B Nazanin" panose="00000400000000000000" pitchFamily="2" charset="-78"/>
              </a:rPr>
              <a:t>طبق گزارش حاصل از مطالعات، این بیماری همه گیر می تواند خطر علائم روانشناختی را در جمعیت های بدون علامت افزایش داده و علائم مشکلات روانشناختی که قبلاً تشخیص داده شده اند را تشدید کند.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1/10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کارکنان </a:t>
            </a:r>
            <a:r>
              <a:rPr lang="fa-IR" sz="2000" dirty="0">
                <a:cs typeface="B Nazanin" panose="00000400000000000000" pitchFamily="2" charset="-78"/>
              </a:rPr>
              <a:t>مراقبت بهداشتی که در خط مقدم (درمان) کار می کنند، بیشتر در معرض خطر اختلالات روانی قرار دارند و گاهی، شیوع اختلالاتی همچون افسردگی و اضطراب در کارکنان مراقبت بهداشت بیشتر از جمعیت عمومی گزارش می شود (مانتس-برگز و آگوستو). یکی از مهمترین جنبه های بهبودی بخش سلامت روانی هوش هیجانی (</a:t>
            </a:r>
            <a:r>
              <a:rPr lang="en-US" sz="2000" dirty="0">
                <a:cs typeface="B Nazanin" panose="00000400000000000000" pitchFamily="2" charset="-78"/>
              </a:rPr>
              <a:t>EI</a:t>
            </a:r>
            <a:r>
              <a:rPr lang="fa-IR" sz="2000" dirty="0">
                <a:cs typeface="B Nazanin" panose="00000400000000000000" pitchFamily="2" charset="-78"/>
              </a:rPr>
              <a:t>) است که به توانایی تشخیص، درک و تنظیم احساسات و بهره‌گیری از آنها در زندگی اطلاق می </a:t>
            </a:r>
            <a:r>
              <a:rPr lang="fa-IR" sz="2000" dirty="0" smtClean="0">
                <a:cs typeface="B Nazanin" panose="00000400000000000000" pitchFamily="2" charset="-78"/>
              </a:rPr>
              <a:t>شود. </a:t>
            </a:r>
            <a:r>
              <a:rPr lang="en-US" sz="2000" dirty="0" smtClean="0">
                <a:cs typeface="B Nazanin" panose="00000400000000000000" pitchFamily="2" charset="-78"/>
              </a:rPr>
              <a:t>EI</a:t>
            </a:r>
            <a:r>
              <a:rPr lang="fa-IR" sz="2000" dirty="0" smtClean="0">
                <a:cs typeface="B Nazanin" panose="00000400000000000000" pitchFamily="2" charset="-78"/>
              </a:rPr>
              <a:t> به </a:t>
            </a:r>
            <a:r>
              <a:rPr lang="fa-IR" sz="2000" dirty="0">
                <a:cs typeface="B Nazanin" panose="00000400000000000000" pitchFamily="2" charset="-78"/>
              </a:rPr>
              <a:t>عنوان یک متغیر اصلی موثر بر عملکرد شغلی نیز شناسایی شده (نایتینگل و همکاران، 2018) و می تواند به عنوان عاملی کلیدی به منظور ایجاد و تقویت گنجایش عاطفی مورد نیاز پرستاران جهت تعامل با بیماران و نیز تحمل بار عاطفی عمل </a:t>
            </a:r>
            <a:r>
              <a:rPr lang="fa-IR" sz="2000" dirty="0" smtClean="0">
                <a:cs typeface="B Nazanin" panose="00000400000000000000" pitchFamily="2" charset="-78"/>
              </a:rPr>
              <a:t>کند. اساس </a:t>
            </a:r>
            <a:r>
              <a:rPr lang="fa-IR" sz="2000" dirty="0">
                <a:cs typeface="B Nazanin" panose="00000400000000000000" pitchFamily="2" charset="-78"/>
              </a:rPr>
              <a:t>گزارش های برخی از مطالعات، ارتباطی قوی میان هوش هیجانی و عملکرد پرستاران وجود دارد.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2/10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283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2022-02-27T16:54:31Z</dcterms:modified>
</cp:coreProperties>
</file>