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306" r:id="rId4"/>
    <p:sldId id="317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53" d="100"/>
          <a:sy n="53" d="100"/>
        </p:scale>
        <p:origin x="144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2/26/2022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2/26/2022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افسردگی و راهبردهای مقابله ای در میان قربانیان قلدری در فضای مجازی در ویتنام: عزت نفس به عنوان تعدیل گر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smtClean="0">
                <a:cs typeface="B Nazanin" panose="00000400000000000000" pitchFamily="2" charset="-78"/>
              </a:rPr>
              <a:t>1/15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9901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72754" y="646580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4648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25284" y="6459235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مقدمه</a:t>
            </a:r>
            <a:endParaRPr lang="fa-I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افسردگی نوع متداولی از اختلال ذهنی تلقی می شود، و افراد افسرده اغلب نشانه هایی همچون از دست دادن علاقه یا لذت، حالت مغموم، کاهش انرژی، گناه یا خودارزشی پایین، خواب آشفته، عدم اشتها، و عدم تمرکز را از خود بروز می دهند.</a:t>
            </a: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از سویی دیگر، راهبردهای مقابله، کوشش های رفتاری و روان شناختی خاصی هستند که افراد به منظور مدیریت، کاهش، کمینه سازی یا تحمل رویدادهای استرس زا استفاده می کنند. راهبردهای مقابله را می توان به مقابله ی مسأله-مدار و مقابله ی هیجان مدار تقسیم کرد. همچنین می توان آن ها را به مقابله ی رویارویی و مقابله ی اجتنابی یا به مقابله-ی منفعل و مقابله ی تهاجمی تقسیم کرد. مرتبط با این مساله، بحث ارتباط عزت نفس است، که عبارت است از نگرش منفی یا مثبت یک فرد نسبت به خود</a:t>
            </a:r>
            <a:r>
              <a:rPr lang="fa-IR" sz="2000" dirty="0" smtClean="0">
                <a:cs typeface="B Nazanin" panose="00000400000000000000" pitchFamily="2" charset="-78"/>
              </a:rPr>
              <a:t>.</a:t>
            </a:r>
            <a:endParaRPr lang="fa-IR" sz="2000" dirty="0"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0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2/15</a:t>
            </a:r>
            <a:endParaRPr lang="en-US" sz="2400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309901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5772754" y="6465808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8446489" y="6463784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425284" y="6459235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dk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just" rtl="1">
              <a:lnSpc>
                <a:spcPct val="150000"/>
              </a:lnSpc>
            </a:pPr>
            <a:endParaRPr lang="en-US" sz="2000" dirty="0" smtClean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 smtClean="0">
                <a:cs typeface="B Nazanin" panose="00000400000000000000" pitchFamily="2" charset="-78"/>
              </a:rPr>
              <a:t>تحلیل </a:t>
            </a:r>
            <a:r>
              <a:rPr lang="fa-IR" sz="2000" dirty="0">
                <a:cs typeface="B Nazanin" panose="00000400000000000000" pitchFamily="2" charset="-78"/>
              </a:rPr>
              <a:t>های گذشته نشان می دهند که راهبردهای مقابله و عزت نفس با افسردگی در میان قربانیان قلدری در فضای مجازی مرتبط هستند. از آنجا که قلدری در فضای مجازی یک حوزه ی پژوهشی تازه است، پژوهش اندکی درباره ی راهبردهای مقابله، عزت نفس، علائم افسردگی قربانیان قلدری در فضای مجازی و نیز مطالعاتی درباره ی رابطه ی میان راهبردهای مقابله، عزت نفس، و افسردگی قربانیان قلدری در فضای مجازی در میان دانشجویان ویتنامی مقطع کارشناسی وجود دارد. از همین رو، این مطالعه بر آن است تا این خلاء را پر کند.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8181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985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348</Words>
  <Application>Microsoft Office PowerPoint</Application>
  <PresentationFormat>On-screen Show (4:3)</PresentationFormat>
  <Paragraphs>33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2022-02-26T08:49:36Z</dcterms:modified>
</cp:coreProperties>
</file>