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31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ارتباط بین افسردگی و کیفیت زندگی در بیماران مبتلا به پارکینسون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بیماری پارکینسون (</a:t>
            </a:r>
            <a:r>
              <a:rPr lang="en-US" sz="2000" dirty="0">
                <a:cs typeface="B Nazanin" panose="00000400000000000000" pitchFamily="2" charset="-78"/>
              </a:rPr>
              <a:t>PD</a:t>
            </a:r>
            <a:r>
              <a:rPr lang="fa-IR" sz="2000" dirty="0">
                <a:cs typeface="B Nazanin" panose="00000400000000000000" pitchFamily="2" charset="-78"/>
              </a:rPr>
              <a:t>) یکی از بیماری های تحلیل برنده شایع است و برآورد شده است که با پیر شدن جمعیت،  تا سال 2050 در چین تا 5 میلیون بیمار مبتلا به </a:t>
            </a:r>
            <a:r>
              <a:rPr lang="en-US" sz="2000" dirty="0" smtClean="0">
                <a:cs typeface="B Nazanin" panose="00000400000000000000" pitchFamily="2" charset="-78"/>
              </a:rPr>
              <a:t>PD</a:t>
            </a:r>
            <a:r>
              <a:rPr lang="fa-IR" sz="2000" dirty="0" smtClean="0">
                <a:cs typeface="B Nazanin" panose="00000400000000000000" pitchFamily="2" charset="-78"/>
              </a:rPr>
              <a:t> وجود </a:t>
            </a:r>
            <a:r>
              <a:rPr lang="fa-IR" sz="2000" dirty="0">
                <a:cs typeface="B Nazanin" panose="00000400000000000000" pitchFamily="2" charset="-78"/>
              </a:rPr>
              <a:t>داشته باشد. از نظر بالینی، بیماران </a:t>
            </a:r>
            <a:r>
              <a:rPr lang="en-US" sz="2000" dirty="0">
                <a:cs typeface="B Nazanin" panose="00000400000000000000" pitchFamily="2" charset="-78"/>
              </a:rPr>
              <a:t>PD</a:t>
            </a:r>
            <a:r>
              <a:rPr lang="fa-IR" sz="2000" dirty="0">
                <a:cs typeface="B Nazanin" panose="00000400000000000000" pitchFamily="2" charset="-78"/>
              </a:rPr>
              <a:t> علاوه بر علائم معمول مرتبط با حرکت، از علائم غیر حرکتی مانند افسردگی، اختلالات شناختی، اختلالات بویایی و علائم عصب اتونومیکی نیز رنج می برند. در این میان، بروز افسردگی از همه بیشتر (40-70%) است و اکثر داروهای ضد افسردگی تاثیر چندانی بر روی آن </a:t>
            </a:r>
            <a:r>
              <a:rPr lang="fa-IR" sz="2000" dirty="0" smtClean="0">
                <a:cs typeface="B Nazanin" panose="00000400000000000000" pitchFamily="2" charset="-78"/>
              </a:rPr>
              <a:t>ندارند، </a:t>
            </a:r>
            <a:r>
              <a:rPr lang="fa-IR" sz="2000" dirty="0">
                <a:cs typeface="B Nazanin" panose="00000400000000000000" pitchFamily="2" charset="-78"/>
              </a:rPr>
              <a:t>و این امر نشان می دهد که مکانیسم آن ممکن است با مکانیسم افسردگی عمومی تفاوت داشته باشد.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1/11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105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en-US" sz="2000" dirty="0" smtClean="0">
                <a:cs typeface="B Nazanin" panose="00000400000000000000" pitchFamily="2" charset="-78"/>
              </a:rPr>
              <a:t>Remy 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fa-IR" sz="2000" dirty="0">
                <a:cs typeface="B Nazanin" panose="00000400000000000000" pitchFamily="2" charset="-78"/>
              </a:rPr>
              <a:t>همکاران (7) دریافتند که از بین رفتن نورون های سیستم لیمبیک حاوی کاتکول آمین در بیماران مبتلا به افسردگی بیانگر از دست دادن دوپامین و نورون های نورآدرنرژیک در سیستم لیمبیک است که ممکن است بطور خاصی با افسردگی و اضطراب در بیماران مبتلا به پارکینسون مرتبط باشد.  افسردگی مرتبط با </a:t>
            </a:r>
            <a:r>
              <a:rPr lang="en-US" sz="2000" dirty="0" smtClean="0">
                <a:cs typeface="B Nazanin" panose="00000400000000000000" pitchFamily="2" charset="-78"/>
              </a:rPr>
              <a:t>PD</a:t>
            </a:r>
            <a:r>
              <a:rPr lang="fa-IR" sz="2000" dirty="0" smtClean="0">
                <a:cs typeface="B Nazanin" panose="00000400000000000000" pitchFamily="2" charset="-78"/>
              </a:rPr>
              <a:t> ممکن </a:t>
            </a:r>
            <a:r>
              <a:rPr lang="fa-IR" sz="2000" dirty="0">
                <a:cs typeface="B Nazanin" panose="00000400000000000000" pitchFamily="2" charset="-78"/>
              </a:rPr>
              <a:t>است در طی بروز بیماری رخ دهد. مطالعه دیگری نشان داده است که اثرات افسردگی بر کیفیت زندگی بیماران </a:t>
            </a:r>
            <a:r>
              <a:rPr lang="en-US" sz="2000" dirty="0" smtClean="0">
                <a:cs typeface="B Nazanin" panose="00000400000000000000" pitchFamily="2" charset="-78"/>
              </a:rPr>
              <a:t>PD</a:t>
            </a:r>
            <a:r>
              <a:rPr lang="fa-IR" sz="2000" dirty="0" smtClean="0">
                <a:cs typeface="B Nazanin" panose="00000400000000000000" pitchFamily="2" charset="-78"/>
              </a:rPr>
              <a:t> حتی </a:t>
            </a:r>
            <a:r>
              <a:rPr lang="fa-IR" sz="2000" dirty="0">
                <a:cs typeface="B Nazanin" panose="00000400000000000000" pitchFamily="2" charset="-78"/>
              </a:rPr>
              <a:t>از علائم حرکتی هم بیشتر است. یکی از مطالعات اخیر در تایوان تأیید کرد که افسردگی و اضطراب بیشترین تأثیر را بر کیفیت زندگی بیماران در علائم غیر حرکتی </a:t>
            </a:r>
            <a:r>
              <a:rPr lang="en-US" sz="2000" dirty="0">
                <a:cs typeface="B Nazanin" panose="00000400000000000000" pitchFamily="2" charset="-78"/>
              </a:rPr>
              <a:t>PD </a:t>
            </a:r>
            <a:r>
              <a:rPr lang="fa-IR" sz="2000" dirty="0" smtClean="0">
                <a:cs typeface="B Nazanin" panose="00000400000000000000" pitchFamily="2" charset="-78"/>
              </a:rPr>
              <a:t> دارد </a:t>
            </a:r>
            <a:r>
              <a:rPr lang="fa-IR" sz="2000" dirty="0">
                <a:cs typeface="B Nazanin" panose="00000400000000000000" pitchFamily="2" charset="-78"/>
              </a:rPr>
              <a:t>و در نتیجه مسئولیت بیشتری را بر عهده خانواده و جامعه می گذارد. این مطالعه رابطه بین علائم حرکتی، شرایط روحی و روانی، مانند افسردگی و اضطراب، و کیفیت زندگی در بیماران مبتلا به </a:t>
            </a:r>
            <a:r>
              <a:rPr lang="en-US" sz="2000" dirty="0">
                <a:cs typeface="B Nazanin" panose="00000400000000000000" pitchFamily="2" charset="-78"/>
              </a:rPr>
              <a:t>PD، </a:t>
            </a:r>
            <a:r>
              <a:rPr lang="fa-IR" sz="2000" dirty="0">
                <a:cs typeface="B Nazanin" panose="00000400000000000000" pitchFamily="2" charset="-78"/>
              </a:rPr>
              <a:t>و تجزیه و تحلیل بیشتر عوامل مؤثر بر </a:t>
            </a:r>
            <a:r>
              <a:rPr lang="en-US" sz="2000" dirty="0" smtClean="0">
                <a:cs typeface="B Nazanin" panose="00000400000000000000" pitchFamily="2" charset="-78"/>
              </a:rPr>
              <a:t>PDQ-39</a:t>
            </a:r>
            <a:r>
              <a:rPr lang="fa-IR" sz="2000" dirty="0" smtClean="0">
                <a:cs typeface="B Nazanin" panose="00000400000000000000" pitchFamily="2" charset="-78"/>
              </a:rPr>
              <a:t> را </a:t>
            </a:r>
            <a:r>
              <a:rPr lang="fa-IR" sz="2000" dirty="0">
                <a:cs typeface="B Nazanin" panose="00000400000000000000" pitchFamily="2" charset="-78"/>
              </a:rPr>
              <a:t>در هشت حوزه مورد بررسی قرار می دهد.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2/11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788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2022-02-22T16:52:59Z</dcterms:modified>
</cp:coreProperties>
</file>