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0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اهمیت فعالیت های بازاریابی رسانه های اجتماعی: تجزیه و تحلیل تعدیل کنندگی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 مقدمه و  بررسی ادبیات</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چند سال گذشته، خوشبینی و شور و شوق بسیاری پیرامون اهمیت محوری رسانه های اجتماعی را به عنوان یکی از بسترهای مجازی پیشرو برای تعامل با مصرف کنندگان شکل گرفته است. این پیشرفت بنیادین باعث می شود بازاریابان به حفظ موثر روابط معنادار مشتری - برند پرداخته و گزاره های ارزشی را در این بستر بیان کنند. رسانه های اجتماعی به عنوان ابزار بازاریابی، روش موثری را برای بهبود ارزش برند از طریق تبادل آنلاین اطلاعات و ایده ها در میان افراد / مشتریان ارائه می نمایند.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 مقدمه و  بررسی ادبیات</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رسانه های اجتماعی نحوه طراحی، انتشار و مصرف محتوای برند را تغییر داده و قدرت را در شکل گیری تصویر برند از بازاریابان به محتوای آنلاین مصرف کنندگان منتقل ساخته اند. مولفه سرگرمی </a:t>
            </a:r>
            <a:r>
              <a:rPr lang="en-US" sz="2000" dirty="0" smtClean="0">
                <a:cs typeface="B Nazanin" panose="00000400000000000000" pitchFamily="2" charset="-78"/>
              </a:rPr>
              <a:t>SMMA</a:t>
            </a:r>
            <a:r>
              <a:rPr lang="fa-IR" sz="2000" dirty="0" smtClean="0">
                <a:cs typeface="B Nazanin" panose="00000400000000000000" pitchFamily="2" charset="-78"/>
              </a:rPr>
              <a:t> کاربران </a:t>
            </a:r>
            <a:r>
              <a:rPr lang="fa-IR" sz="2000" dirty="0">
                <a:cs typeface="B Nazanin" panose="00000400000000000000" pitchFamily="2" charset="-78"/>
              </a:rPr>
              <a:t>رسانه های اجتماعی را به عنوان افراد لذتجویی می نگرد که مشغول تفریح و سرگرمی هستند و لذت را تجربه می کنند. مولفه تعامل </a:t>
            </a:r>
            <a:r>
              <a:rPr lang="en-US" sz="2000" dirty="0" smtClean="0">
                <a:cs typeface="B Nazanin" panose="00000400000000000000" pitchFamily="2" charset="-78"/>
              </a:rPr>
              <a:t>SMMA</a:t>
            </a:r>
            <a:r>
              <a:rPr lang="fa-IR" sz="2000" dirty="0" smtClean="0">
                <a:cs typeface="B Nazanin" panose="00000400000000000000" pitchFamily="2" charset="-78"/>
              </a:rPr>
              <a:t> توضیح </a:t>
            </a:r>
            <a:r>
              <a:rPr lang="fa-IR" sz="2000" dirty="0">
                <a:cs typeface="B Nazanin" panose="00000400000000000000" pitchFamily="2" charset="-78"/>
              </a:rPr>
              <a:t>می دهد کاربرانی که در بسترهای رسانه اجتماعی برند شرکت می جویند با سایر همفکران درباره محصولات / برندها گفتگو می کنند. این مولفه به عنوان یک محرک حیاتی در ایجاد محتوای تولید شده توسط کاربر عمل می کند. به روز بودن، مولفه دیگر </a:t>
            </a:r>
            <a:r>
              <a:rPr lang="en-US" sz="2000" dirty="0">
                <a:cs typeface="B Nazanin" panose="00000400000000000000" pitchFamily="2" charset="-78"/>
              </a:rPr>
              <a:t>SMMA، </a:t>
            </a:r>
            <a:r>
              <a:rPr lang="fa-IR" sz="2000" dirty="0">
                <a:cs typeface="B Nazanin" panose="00000400000000000000" pitchFamily="2" charset="-78"/>
              </a:rPr>
              <a:t>بیانگر بحث درباره آخرین اخبار و اخبار داغ در رسانه های اجتماعی است. مصرف کنندگان بسترهای رسانه اجتماعی را منبع معتبری برای کسب اطلاعات نسبت به تبلیغات سنتی تحت حمایت شرکت می دانند.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 مقدمه و  بررسی ادبیات</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9021520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سفارشی </a:t>
            </a:r>
            <a:r>
              <a:rPr lang="fa-IR" sz="2000" dirty="0">
                <a:cs typeface="B Nazanin" panose="00000400000000000000" pitchFamily="2" charset="-78"/>
              </a:rPr>
              <a:t>سازی، مولفه دیگر </a:t>
            </a:r>
            <a:r>
              <a:rPr lang="en-US" sz="2000" dirty="0">
                <a:cs typeface="B Nazanin" panose="00000400000000000000" pitchFamily="2" charset="-78"/>
              </a:rPr>
              <a:t>SMMA، </a:t>
            </a:r>
            <a:r>
              <a:rPr lang="fa-IR" sz="2000" dirty="0">
                <a:cs typeface="B Nazanin" panose="00000400000000000000" pitchFamily="2" charset="-78"/>
              </a:rPr>
              <a:t>حدی را توصیف می کند که یک برند می تواند به شخصی سازی و تبیین پیام های ارسالی خود در رسانه های اجتماعی برای مخاطبان مورد نظر بپردازد. در نهایت، تبلیغات کلامی </a:t>
            </a:r>
            <a:r>
              <a:rPr lang="en-US" sz="2000" dirty="0" smtClean="0">
                <a:cs typeface="B Nazanin" panose="00000400000000000000" pitchFamily="2" charset="-78"/>
              </a:rPr>
              <a:t>(WOM)</a:t>
            </a:r>
            <a:r>
              <a:rPr lang="fa-IR" sz="2000" dirty="0" smtClean="0">
                <a:cs typeface="B Nazanin" panose="00000400000000000000" pitchFamily="2" charset="-78"/>
              </a:rPr>
              <a:t> در </a:t>
            </a:r>
            <a:r>
              <a:rPr lang="fa-IR" sz="2000" dirty="0">
                <a:cs typeface="B Nazanin" panose="00000400000000000000" pitchFamily="2" charset="-78"/>
              </a:rPr>
              <a:t>شبکه های اجتماعی به معنای تعاملات آنلاین مصرف کنندگان درباره یک برند است.</a:t>
            </a:r>
          </a:p>
          <a:p>
            <a:pPr algn="just" rtl="1">
              <a:lnSpc>
                <a:spcPct val="150000"/>
              </a:lnSpc>
            </a:pPr>
            <a:r>
              <a:rPr lang="fa-IR" sz="2000" dirty="0">
                <a:cs typeface="B Nazanin" panose="00000400000000000000" pitchFamily="2" charset="-78"/>
              </a:rPr>
              <a:t>ایده تجربه برند از فلسفه، علوم شناختی و موضوعات مدیریتی نشات می گیرد. تجربه برند واکنش های ذهنی مصرف کننده شناخته می شود که توسط ویژگی های تجربی مرتبط با برند ایجاد می شوند. تجربه برند منبع مهم برداشت مشتریان درباره برند است که از طریق تجربیات حسی، رفتاری، ذهنی و عاطفی شکل می گیرد.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 مقدمه و  بررسی ادبیات</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8769644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1558480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468</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2022-01-22T16:11:02Z</dcterms:modified>
</cp:coreProperties>
</file>