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305" r:id="rId4"/>
    <p:sldId id="30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قرارگیری در معرض نویز محیطی و علائم مرتبط با اختلال کمبود توجه/ بیش فعالی در کودکانی از دو  گروه تولد اروپایی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مقدمه</a:t>
            </a: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 هدف از انجام این تحقیق، تحلیل رابطه بین قرارگیری در معرض نویز ناشی از حمل و نقل در زمان پیش زادی و دوران کودکی و علائم احساسی، پرخاشگری و علائم مرتبط با </a:t>
            </a:r>
            <a:r>
              <a:rPr lang="en-US" sz="2000" dirty="0" smtClean="0">
                <a:cs typeface="B Nazanin" panose="00000400000000000000" pitchFamily="2" charset="-78"/>
              </a:rPr>
              <a:t>ADHD</a:t>
            </a:r>
            <a:r>
              <a:rPr lang="fa-IR" sz="2000" dirty="0" smtClean="0">
                <a:cs typeface="B Nazanin" panose="00000400000000000000" pitchFamily="2" charset="-78"/>
              </a:rPr>
              <a:t> در </a:t>
            </a:r>
            <a:r>
              <a:rPr lang="fa-IR" sz="2000" dirty="0">
                <a:cs typeface="B Nazanin" panose="00000400000000000000" pitchFamily="2" charset="-78"/>
              </a:rPr>
              <a:t>دو گروه تولد اروپایی است. 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در دنیای شهرسازی شده امروزی ما، قرارگیری در معرض نویز، به دلیل افزایش حمل و نقل، امری اجتناب ناپذیر است. کودکان نسبت به نویز آسیب پذیری بیشتری دارند و نسبت به بزرگسالان دارای استراتژی های مقابله کم تری هستند و بر میزان نویزی که در معرض آن قرار می گیرند، کنترل کم تری دارند. مطالعاتی که رابطه بین قرارگیری در معرض نویز و علائم مربوط به اختلالات احساسی، خشم و کمبود توجه در کودکان را نشان می دهند، اغلب دارای نتایج ناهمگونی هستند. </a:t>
            </a: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1/13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اغلب مطالعتا تنها علائم مرتبط با </a:t>
            </a:r>
            <a:r>
              <a:rPr lang="en-US" sz="2000" dirty="0" smtClean="0">
                <a:cs typeface="B Nazanin" panose="00000400000000000000" pitchFamily="2" charset="-78"/>
              </a:rPr>
              <a:t>ADHD</a:t>
            </a:r>
            <a:r>
              <a:rPr lang="fa-IR" sz="2000" dirty="0" smtClean="0">
                <a:cs typeface="B Nazanin" panose="00000400000000000000" pitchFamily="2" charset="-78"/>
              </a:rPr>
              <a:t> (بیش </a:t>
            </a:r>
            <a:r>
              <a:rPr lang="fa-IR" sz="2000" dirty="0">
                <a:cs typeface="B Nazanin" panose="00000400000000000000" pitchFamily="2" charset="-78"/>
              </a:rPr>
              <a:t>فعالی و کمبود توجه) را مطالعه نموده اند و مطالعات بسیار کم تری بر علائم احساسی و پرخاشگرانه تمرکز کرده اند. قرارگیری مادر در معرض نویز، در زمان بارداری نیز می تواند عامل موثری باشد؛ زیرا فرآیندهای رشدی جنین می توانند تحت تاثیر قرارگیری در معرض نویز- استرس مادر قرار گیرند. تاثیر کلی قرارگیری در معرض نویز، جدای از نویز ناشی از ترافیک جاده ای، هواپیما و ... نیز باید مدنظر قرار گیرد. 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 برای انجام این مطالعه از ۵۳۴ کودک از پروژه اسپانیایی </a:t>
            </a:r>
            <a:r>
              <a:rPr lang="en-US" sz="2000" dirty="0">
                <a:cs typeface="B Nazanin" panose="00000400000000000000" pitchFamily="2" charset="-78"/>
              </a:rPr>
              <a:t>INMA- </a:t>
            </a:r>
            <a:r>
              <a:rPr lang="fa-IR" sz="2000" dirty="0" smtClean="0">
                <a:cs typeface="B Nazanin" panose="00000400000000000000" pitchFamily="2" charset="-78"/>
              </a:rPr>
              <a:t> سابادل </a:t>
            </a:r>
            <a:r>
              <a:rPr lang="fa-IR" sz="2000" dirty="0">
                <a:cs typeface="B Nazanin" panose="00000400000000000000" pitchFamily="2" charset="-78"/>
              </a:rPr>
              <a:t>و ۷۴۲۷ کودک از مطالعه </a:t>
            </a:r>
            <a:r>
              <a:rPr lang="en-US" sz="2000" dirty="0" smtClean="0">
                <a:cs typeface="B Nazanin" panose="00000400000000000000" pitchFamily="2" charset="-78"/>
              </a:rPr>
              <a:t>R</a:t>
            </a:r>
            <a:r>
              <a:rPr lang="fa-IR" sz="2000" dirty="0" smtClean="0">
                <a:cs typeface="B Nazanin" panose="00000400000000000000" pitchFamily="2" charset="-78"/>
              </a:rPr>
              <a:t> نسل </a:t>
            </a:r>
            <a:r>
              <a:rPr lang="fa-IR" sz="2000" dirty="0">
                <a:cs typeface="B Nazanin" panose="00000400000000000000" pitchFamily="2" charset="-78"/>
              </a:rPr>
              <a:t>هلندی استفاده شده است. مدل های ترکیبی خطی تنظیم شده مربوط به قرارکیری در معرض نویز در زمان پیش زادی و قرارگیری مداوم در زمان کودکی در معرض نویز، به صورت جداگانه توسط برآورد هم گروهان و برآوردهای کلی صورت گرفتند و با فراتحلیل اثرات تصادفی، ترکیب شدند.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2/13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036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96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393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2022-01-10T11:17:12Z</dcterms:modified>
</cp:coreProperties>
</file>