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30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کاتالیز رله مربوط به کاتالیزور (کاتالیست) مس – منیزیم بر پایه ارزش افزایی مؤثر و کارآمد گلیسرول به گلیکولیک اسید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80107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603144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184264" y="640227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افزایش قابل ملاحظه ی تقاضا برای بیودیزل به عنوان یک منبع انرژی تجدیدپذیر جذاب به تولید گلیسرول به عنوان یک فرآورده ی جانبی حتمی در مقادیر زیاد منجر شده است، که تقریبا حدود 10% وزنی کل تولید بیودیزل را دربر می گیرد. برآورد شده است که تولید گسترده و سراسری گلیسرول به حدود 6.14 میلیارد لیتر در سال 2017 می رسد، و با نرخ سالانه </a:t>
            </a:r>
            <a:r>
              <a:rPr lang="fa-IR" sz="2000" dirty="0" smtClean="0">
                <a:cs typeface="B Nazanin" panose="00000400000000000000" pitchFamily="2" charset="-78"/>
              </a:rPr>
              <a:t>10</a:t>
            </a:r>
            <a:r>
              <a:rPr lang="fa-IR" sz="2000" dirty="0">
                <a:cs typeface="B Nazanin" panose="00000400000000000000" pitchFamily="2" charset="-78"/>
              </a:rPr>
              <a:t>% الی 20% در آینده به طور مداوم افزایش می یابد. این مسئله فرصت های نویدبخشی را برای بهبود و اصلاح فرآورده و محصول فرعی مازاد گلیسرول ارائه می کند.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اخیرا تلاش های متعددی در راستای تولید گلیکولیک اسید </a:t>
            </a:r>
            <a:r>
              <a:rPr lang="en-US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 err="1" smtClean="0">
                <a:cs typeface="B Nazanin" panose="00000400000000000000" pitchFamily="2" charset="-78"/>
              </a:rPr>
              <a:t>GcA</a:t>
            </a:r>
            <a:r>
              <a:rPr lang="en-US" sz="2000" dirty="0" smtClean="0">
                <a:cs typeface="B Nazanin" panose="00000400000000000000" pitchFamily="2" charset="-78"/>
              </a:rPr>
              <a:t>)</a:t>
            </a:r>
            <a:r>
              <a:rPr lang="fa-IR" sz="2000" dirty="0" smtClean="0">
                <a:cs typeface="B Nazanin" panose="00000400000000000000" pitchFamily="2" charset="-78"/>
              </a:rPr>
              <a:t> با </a:t>
            </a:r>
            <a:r>
              <a:rPr lang="fa-IR" sz="2000" dirty="0">
                <a:cs typeface="B Nazanin" panose="00000400000000000000" pitchFamily="2" charset="-78"/>
              </a:rPr>
              <a:t>استفاده از گلیسرول به عنوان ماده ی خام، با توجه به کاربردهای گسترده </a:t>
            </a:r>
            <a:r>
              <a:rPr lang="en-US" sz="2000" dirty="0" err="1" smtClean="0">
                <a:cs typeface="B Nazanin" panose="00000400000000000000" pitchFamily="2" charset="-78"/>
              </a:rPr>
              <a:t>GcA</a:t>
            </a:r>
            <a:r>
              <a:rPr lang="fa-IR" sz="2000" dirty="0" smtClean="0">
                <a:cs typeface="B Nazanin" panose="00000400000000000000" pitchFamily="2" charset="-78"/>
              </a:rPr>
              <a:t> در </a:t>
            </a:r>
            <a:r>
              <a:rPr lang="fa-IR" sz="2000" dirty="0">
                <a:cs typeface="B Nazanin" panose="00000400000000000000" pitchFamily="2" charset="-78"/>
              </a:rPr>
              <a:t>لوازم آرایشی، صنعت داروسازی و مواد شیمیایی ظریف صورت گرفته اند.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80107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603144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184264" y="640227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به </a:t>
            </a:r>
            <a:r>
              <a:rPr lang="fa-IR" sz="2000" dirty="0">
                <a:cs typeface="B Nazanin" panose="00000400000000000000" pitchFamily="2" charset="-78"/>
              </a:rPr>
              <a:t>ویژه، </a:t>
            </a:r>
            <a:r>
              <a:rPr lang="en-US" sz="2000" dirty="0" err="1" smtClean="0">
                <a:cs typeface="B Nazanin" panose="00000400000000000000" pitchFamily="2" charset="-78"/>
              </a:rPr>
              <a:t>GcA</a:t>
            </a:r>
            <a:r>
              <a:rPr lang="fa-IR" sz="2000" dirty="0" smtClean="0">
                <a:cs typeface="B Nazanin" panose="00000400000000000000" pitchFamily="2" charset="-78"/>
              </a:rPr>
              <a:t> (گلیکولیک </a:t>
            </a:r>
            <a:r>
              <a:rPr lang="fa-IR" sz="2000" dirty="0">
                <a:cs typeface="B Nazanin" panose="00000400000000000000" pitchFamily="2" charset="-78"/>
              </a:rPr>
              <a:t>اسید) را می توان به عنوان مونومر (تک پار) در تهیه و آماده سازی کوپلیمر (همبسپار) و پلی گلیکولیک اسید هموپلیمر زیست سازگار استفاده کرد، که کاربردهای گسترده ای در مهندسی پزشکی دارد، مثل آب رسانی و شستشو در اندودنتیک یا ریشه درمان، سیستم کنترل دارورسانی، اصلاح و بازسازی نواقص استخوان، و بخیه زدن بافت ها (عروق خونی، ماهیچه ها، و غیره). گلیسرول به دلیل عامل دار کردن شیمیایی بالایش، هزینه ی پایین و کم، و پایداری اش یک ماده ی خام مستعد و پررونق برای تولید </a:t>
            </a:r>
            <a:r>
              <a:rPr lang="en-US" sz="2000" dirty="0" err="1" smtClean="0">
                <a:cs typeface="B Nazanin" panose="00000400000000000000" pitchFamily="2" charset="-78"/>
              </a:rPr>
              <a:t>GcA</a:t>
            </a:r>
            <a:r>
              <a:rPr lang="fa-IR" sz="2000" dirty="0" smtClean="0">
                <a:cs typeface="B Nazanin" panose="00000400000000000000" pitchFamily="2" charset="-78"/>
              </a:rPr>
              <a:t> می </a:t>
            </a:r>
            <a:r>
              <a:rPr lang="fa-IR" sz="2000" dirty="0">
                <a:cs typeface="B Nazanin" panose="00000400000000000000" pitchFamily="2" charset="-78"/>
              </a:rPr>
              <a:t>باشد. با این حال، گلیسرول را به سختی می توان فعال کرد، که برای فعال کردنش ماده ی باز غیرآلی (غیرمعدنی) با غلظت بالا معمولا مورد نیاز است.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750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80107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603144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184264" y="640227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ما در اینجا یک کاتالیزور ارزان و چندمنظوره </a:t>
            </a:r>
            <a:r>
              <a:rPr lang="en-US" sz="2000" dirty="0" smtClean="0">
                <a:cs typeface="B Nazanin" panose="00000400000000000000" pitchFamily="2" charset="-78"/>
              </a:rPr>
              <a:t>Cu-Mg</a:t>
            </a:r>
            <a:r>
              <a:rPr lang="fa-IR" sz="2000" dirty="0" smtClean="0">
                <a:cs typeface="B Nazanin" panose="00000400000000000000" pitchFamily="2" charset="-78"/>
              </a:rPr>
              <a:t> را </a:t>
            </a:r>
            <a:r>
              <a:rPr lang="fa-IR" sz="2000" dirty="0">
                <a:cs typeface="B Nazanin" panose="00000400000000000000" pitchFamily="2" charset="-78"/>
              </a:rPr>
              <a:t>ایجاد کرده و بسط می دهیم، کتالیزوری که از توانایی اکسیداسیون مناسب و جنبه های فعال قلیایی در یک فناوری شیمیایی ساده برخوردار است، که فعالیت چشمگیر و برجسته ای را برای فراهم کردن کاتالیز رله برای واکنش های آبشاری در تبدیل گلیسرول در جهت شکل گیری گزینشی گلیکولیک اسید </a:t>
            </a:r>
            <a:r>
              <a:rPr lang="en-US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 err="1" smtClean="0">
                <a:cs typeface="B Nazanin" panose="00000400000000000000" pitchFamily="2" charset="-78"/>
              </a:rPr>
              <a:t>GcA</a:t>
            </a:r>
            <a:r>
              <a:rPr lang="en-US" sz="2000" dirty="0" smtClean="0">
                <a:cs typeface="B Nazanin" panose="00000400000000000000" pitchFamily="2" charset="-78"/>
              </a:rPr>
              <a:t>)</a:t>
            </a:r>
            <a:r>
              <a:rPr lang="fa-IR" sz="2000" dirty="0" smtClean="0">
                <a:cs typeface="B Nazanin" panose="00000400000000000000" pitchFamily="2" charset="-78"/>
              </a:rPr>
              <a:t> نشان </a:t>
            </a:r>
            <a:r>
              <a:rPr lang="fa-IR" sz="2000" dirty="0">
                <a:cs typeface="B Nazanin" panose="00000400000000000000" pitchFamily="2" charset="-78"/>
              </a:rPr>
              <a:t>داد، ضمن اینکه افزودن ماده ی باز غیرآلی و غیرمعدنی برای کمک را حذف کرد. یک مسیر واکنش سه مرحله ای مطرح شده است، اعم از هیدروژن زدایی به گلیسرآلدئید </a:t>
            </a:r>
            <a:r>
              <a:rPr lang="en-US" sz="2000" dirty="0" smtClean="0">
                <a:cs typeface="B Nazanin" panose="00000400000000000000" pitchFamily="2" charset="-78"/>
              </a:rPr>
              <a:t>(GLA</a:t>
            </a:r>
            <a:r>
              <a:rPr lang="en-US" sz="2000" dirty="0">
                <a:cs typeface="B Nazanin" panose="00000400000000000000" pitchFamily="2" charset="-78"/>
              </a:rPr>
              <a:t>)، </a:t>
            </a:r>
            <a:r>
              <a:rPr lang="fa-IR" sz="2000" dirty="0">
                <a:cs typeface="B Nazanin" panose="00000400000000000000" pitchFamily="2" charset="-78"/>
              </a:rPr>
              <a:t>شکستن پیوند </a:t>
            </a:r>
            <a:r>
              <a:rPr lang="fa-IR" sz="2000" dirty="0" smtClean="0">
                <a:cs typeface="B Nazanin" panose="00000400000000000000" pitchFamily="2" charset="-78"/>
              </a:rPr>
              <a:t>کربنی </a:t>
            </a:r>
            <a:r>
              <a:rPr lang="en-US" sz="2000" dirty="0" smtClean="0">
                <a:cs typeface="B Nazanin" panose="00000400000000000000" pitchFamily="2" charset="-78"/>
              </a:rPr>
              <a:t>(C-C)</a:t>
            </a:r>
            <a:r>
              <a:rPr lang="fa-IR" sz="2000" dirty="0" smtClean="0">
                <a:cs typeface="B Nazanin" panose="00000400000000000000" pitchFamily="2" charset="-78"/>
              </a:rPr>
              <a:t> به </a:t>
            </a:r>
            <a:r>
              <a:rPr lang="fa-IR" sz="2000" dirty="0">
                <a:cs typeface="B Nazanin" panose="00000400000000000000" pitchFamily="2" charset="-78"/>
              </a:rPr>
              <a:t>گلیکول آلدئید، و اکسیژن رسانی و ترکیب بیشتر با اکسیژن به گلیکولیک اسید. با ترکیب نتایج آزمایشی و </a:t>
            </a:r>
            <a:r>
              <a:rPr lang="en-US" sz="2000" dirty="0">
                <a:cs typeface="B Nazanin" panose="00000400000000000000" pitchFamily="2" charset="-78"/>
              </a:rPr>
              <a:t>DFT، </a:t>
            </a:r>
            <a:r>
              <a:rPr lang="fa-IR" sz="2000" dirty="0">
                <a:cs typeface="B Nazanin" panose="00000400000000000000" pitchFamily="2" charset="-78"/>
              </a:rPr>
              <a:t>ما نقش مشخص و خاص گونه های مس </a:t>
            </a:r>
            <a:r>
              <a:rPr lang="en-US" sz="2000" dirty="0" smtClean="0">
                <a:cs typeface="B Nazanin" panose="00000400000000000000" pitchFamily="2" charset="-78"/>
              </a:rPr>
              <a:t>(Cu)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fa-IR" sz="2000" dirty="0">
                <a:cs typeface="B Nazanin" panose="00000400000000000000" pitchFamily="2" charset="-78"/>
              </a:rPr>
              <a:t>منیزیم </a:t>
            </a:r>
            <a:r>
              <a:rPr lang="en-US" sz="2000" dirty="0" smtClean="0">
                <a:cs typeface="B Nazanin" panose="00000400000000000000" pitchFamily="2" charset="-78"/>
              </a:rPr>
              <a:t>(Mg)</a:t>
            </a:r>
            <a:r>
              <a:rPr lang="fa-IR" sz="2000" dirty="0" smtClean="0">
                <a:cs typeface="B Nazanin" panose="00000400000000000000" pitchFamily="2" charset="-78"/>
              </a:rPr>
              <a:t> در </a:t>
            </a:r>
            <a:r>
              <a:rPr lang="fa-IR" sz="2000" dirty="0">
                <a:cs typeface="B Nazanin" panose="00000400000000000000" pitchFamily="2" charset="-78"/>
              </a:rPr>
              <a:t>این سه مرحله را نشان داده ایم، و همچنین مسیر مطلوب و مناسب برای واکنش های رقابتی را کشف و بررسی کرده ایم، ضمن اینکه اصل و منشاء گزینش پذیری گلیکولیک اسید را شرح داده ایم.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664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2022-01-05T11:41:00Z</dcterms:modified>
</cp:coreProperties>
</file>