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6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کاربرد الگوریتم های داده کاوی برای زوال عقل در افراد مبتلا به ایدز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1/12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9901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72754" y="646580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4648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25284" y="6459235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مقدمه</a:t>
            </a:r>
            <a:endParaRPr lang="fa-I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داده کاوی </a:t>
            </a:r>
            <a:r>
              <a:rPr lang="en-US" sz="2000" dirty="0" smtClean="0">
                <a:cs typeface="B Nazanin" panose="00000400000000000000" pitchFamily="2" charset="-78"/>
              </a:rPr>
              <a:t>(MD)</a:t>
            </a:r>
            <a:r>
              <a:rPr lang="fa-IR" sz="2000" dirty="0" smtClean="0">
                <a:cs typeface="B Nazanin" panose="00000400000000000000" pitchFamily="2" charset="-78"/>
              </a:rPr>
              <a:t> یکی </a:t>
            </a:r>
            <a:r>
              <a:rPr lang="fa-IR" sz="2000" dirty="0">
                <a:cs typeface="B Nazanin" panose="00000400000000000000" pitchFamily="2" charset="-78"/>
              </a:rPr>
              <a:t>از فرایندهای واکاوی داده ها است که با استفاده از راهبردهایی همچون الگوریتم های یادگیری، هوش </a:t>
            </a:r>
            <a:r>
              <a:rPr lang="fa-IR" sz="2000" dirty="0" smtClean="0">
                <a:cs typeface="B Nazanin" panose="00000400000000000000" pitchFamily="2" charset="-78"/>
              </a:rPr>
              <a:t>مصنوعی </a:t>
            </a:r>
            <a:r>
              <a:rPr lang="en-US" sz="2000" dirty="0" smtClean="0">
                <a:cs typeface="B Nazanin" panose="00000400000000000000" pitchFamily="2" charset="-78"/>
              </a:rPr>
              <a:t>(AI)</a:t>
            </a:r>
            <a:r>
              <a:rPr lang="fa-IR" sz="2000" dirty="0" smtClean="0">
                <a:cs typeface="B Nazanin" panose="00000400000000000000" pitchFamily="2" charset="-78"/>
              </a:rPr>
              <a:t> یا </a:t>
            </a:r>
            <a:r>
              <a:rPr lang="fa-IR" sz="2000" dirty="0">
                <a:cs typeface="B Nazanin" panose="00000400000000000000" pitchFamily="2" charset="-78"/>
              </a:rPr>
              <a:t>طبقه بندی ها آماری قادر به پیش بینی و استخراج الگوهای منسجم است. با استفاده از این روش و بر پایه ی الگوهای مسائل سلامت و درمان های مراقبتی برای بیماری های گوناگون، متخصص بهداشت بیمار را شناسایی، توصیف، و راهنمایی خواهد کرد. از آنجا که اختلال های عصب شناختی یکی از شایع ترین بیماری ها است و یک مسأله ی سلامتی عمومی نیز انگاشته می شود، آن را با ویروس نقص ایمنی انسانی </a:t>
            </a:r>
            <a:r>
              <a:rPr lang="en-US" sz="2000" dirty="0" smtClean="0">
                <a:cs typeface="B Nazanin" panose="00000400000000000000" pitchFamily="2" charset="-78"/>
              </a:rPr>
              <a:t>(HAND)</a:t>
            </a:r>
            <a:r>
              <a:rPr lang="fa-IR" sz="2000" dirty="0" smtClean="0">
                <a:cs typeface="B Nazanin" panose="00000400000000000000" pitchFamily="2" charset="-78"/>
              </a:rPr>
              <a:t> مرتبط </a:t>
            </a:r>
            <a:r>
              <a:rPr lang="fa-IR" sz="2000" dirty="0">
                <a:cs typeface="B Nazanin" panose="00000400000000000000" pitchFamily="2" charset="-78"/>
              </a:rPr>
              <a:t>می کنیم چون این ویروس سیستم ایمنی را به مخاطره می اندازد. در میان اختلال های شناختی مرتبط با </a:t>
            </a:r>
            <a:r>
              <a:rPr lang="en-US" sz="2000" dirty="0">
                <a:cs typeface="B Nazanin" panose="00000400000000000000" pitchFamily="2" charset="-78"/>
              </a:rPr>
              <a:t>HIV، </a:t>
            </a:r>
            <a:r>
              <a:rPr lang="fa-IR" sz="2000" dirty="0">
                <a:cs typeface="B Nazanin" panose="00000400000000000000" pitchFamily="2" charset="-78"/>
              </a:rPr>
              <a:t>زوال عقل جدی ترین نوع شناخته می شود، چون در کارکردهای حرکتی، رفتاری، و هوشی فرد مبتلا اختلال ایجاد می کند و موجب می شود که نتواند فعالیت های سودمند و مؤثر روزمره را انجام دهد.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2/12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9901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72754" y="646580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4648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25284" y="6459235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1900" dirty="0">
                <a:cs typeface="B Nazanin" panose="00000400000000000000" pitchFamily="2" charset="-78"/>
              </a:rPr>
              <a:t>از سوی دیگر، متخصص سلامت علی رغم تدوین پیشینه ی پزشکی، و معاینات عصب شناختی و شناختی، گاهی در مورد اتخاذ رویکرد درمانی در برابر یک عارضه ی عصب شناختیِ احتمالی دچار تردید است، چون آغاز زوال عقل در فرد مبتلا به </a:t>
            </a:r>
            <a:r>
              <a:rPr lang="en-US" sz="1900" dirty="0" smtClean="0">
                <a:cs typeface="B Nazanin" panose="00000400000000000000" pitchFamily="2" charset="-78"/>
              </a:rPr>
              <a:t>HIV</a:t>
            </a:r>
            <a:r>
              <a:rPr lang="fa-IR" sz="1900" dirty="0" smtClean="0">
                <a:cs typeface="B Nazanin" panose="00000400000000000000" pitchFamily="2" charset="-78"/>
              </a:rPr>
              <a:t> ناآشکار </a:t>
            </a:r>
            <a:r>
              <a:rPr lang="fa-IR" sz="1900" dirty="0">
                <a:cs typeface="B Nazanin" panose="00000400000000000000" pitchFamily="2" charset="-78"/>
              </a:rPr>
              <a:t>است و نشانه ها و علائم آغازین ممکن است با دیگر بیماری های روانپزشکی همچون افسردگی و اضطراب اشتباه گرفته شود. در چنین وضیعتی، استفاده از راهبردهای فن آورانه همچون فن آوری های اطلاعات و ارتباطات </a:t>
            </a:r>
            <a:r>
              <a:rPr lang="en-US" sz="1900" dirty="0" smtClean="0">
                <a:cs typeface="B Nazanin" panose="00000400000000000000" pitchFamily="2" charset="-78"/>
              </a:rPr>
              <a:t>(ICT)</a:t>
            </a:r>
            <a:r>
              <a:rPr lang="fa-IR" sz="1900" dirty="0" smtClean="0">
                <a:cs typeface="B Nazanin" panose="00000400000000000000" pitchFamily="2" charset="-78"/>
              </a:rPr>
              <a:t> می </a:t>
            </a:r>
            <a:r>
              <a:rPr lang="fa-IR" sz="1900" dirty="0">
                <a:cs typeface="B Nazanin" panose="00000400000000000000" pitchFamily="2" charset="-78"/>
              </a:rPr>
              <a:t>توانند ابزارهای اساسی و مهمی برای تشخیص اولیه ی زوال عقل و دیگر بیماری ها انگاشته شوند. در میان تکنیک های رایانشی، استفاده از الگوریتم هایی مرسوم است که ساختار داده های موجود را درک می کنند و قادرند قوانین پیش بینی کننده ای تولید کنند که نتایج شان هنگام تلفیق می تواند مزایایی همچون کاهش هزینه ها و کارامدی مداخلات هم در درمان و هم در اقدامات بازدارنده در پی داشته باشد. از همین رو، مطالعه ی کنونی بر آن است که بر پایه ی داده کاوی، الگوریتمی با بهترین عملکرد که قادر به تشخیص مرتبط ترین خصوصیات پیرامون احتمال بالای ابتلا به زوال عقل در افراد مبتلا به ایدز باشد، شناسایی کند.</a:t>
            </a:r>
            <a:endParaRPr lang="en-US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532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4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472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2022-01-02T09:09:25Z</dcterms:modified>
</cp:coreProperties>
</file>