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0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12/29/2021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12/29/2021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نقش سیستم های حسابداری مدیریت در استراتژی های ارزش جهانی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226959" y="5843233"/>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ادبیات موجود نشان می دهد که ابزارهای حسابداری مدیریت </a:t>
            </a:r>
            <a:r>
              <a:rPr lang="en-US" sz="2000" dirty="0" smtClean="0">
                <a:cs typeface="B Nazanin" panose="00000400000000000000" pitchFamily="2" charset="-78"/>
              </a:rPr>
              <a:t>(MA)</a:t>
            </a:r>
            <a:r>
              <a:rPr lang="fa-IR" sz="2000" dirty="0" smtClean="0">
                <a:cs typeface="B Nazanin" panose="00000400000000000000" pitchFamily="2" charset="-78"/>
              </a:rPr>
              <a:t> با </a:t>
            </a:r>
            <a:r>
              <a:rPr lang="fa-IR" sz="2000" dirty="0">
                <a:cs typeface="B Nazanin" panose="00000400000000000000" pitchFamily="2" charset="-78"/>
              </a:rPr>
              <a:t>افزایش انعطاف پذیری که برای پاسخ دهی به تغییرات همیشگی بازار ضروری است، مرتبط هستند. سیستم های حسابداری از برنامه ریزی ساده و ابزارهای کنترل به سوی سیستم های پیچیده تر نوآوری گرا روی آورده اند. می توان چهار مرحله تکامل را برشمرد. این مراحل از نظر تامین اطلاعات و مدیریت منابع متفاوت هستند. در ابتدا، ابزارهای </a:t>
            </a:r>
            <a:r>
              <a:rPr lang="en-US" sz="2000" dirty="0" smtClean="0">
                <a:cs typeface="B Nazanin" panose="00000400000000000000" pitchFamily="2" charset="-78"/>
              </a:rPr>
              <a:t>MA</a:t>
            </a:r>
            <a:r>
              <a:rPr lang="fa-IR" sz="2000" dirty="0" smtClean="0">
                <a:cs typeface="B Nazanin" panose="00000400000000000000" pitchFamily="2" charset="-78"/>
              </a:rPr>
              <a:t> بر </a:t>
            </a:r>
            <a:r>
              <a:rPr lang="fa-IR" sz="2000" dirty="0">
                <a:cs typeface="B Nazanin" panose="00000400000000000000" pitchFamily="2" charset="-78"/>
              </a:rPr>
              <a:t>تعیین قیمت محصول تمرکز داشتند. در مرحله دوم، آن ها به عنوان بخشی از سیستم های کنترل مدیریت شناخته شدند. در مرحله سوم، به دلیل افزایش رقابت و توسعه فناورانه سریع، این ابزارها بر کاهش هدررفت منابع تمرکز داشتند. در نهایت، مرحله چهارم بر ارزش آفرینی تاکید نمود. به منظور همسویی مدیریت هزینه با استراتژی شرکت، اجرای ابزارهای مختلف مدیریت هزینه استراتژیک الزامی است.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226959" y="5843233"/>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ارزش </a:t>
            </a:r>
            <a:r>
              <a:rPr lang="fa-IR" sz="2000" dirty="0">
                <a:cs typeface="B Nazanin" panose="00000400000000000000" pitchFamily="2" charset="-78"/>
              </a:rPr>
              <a:t>آفرینی از روابط بین سازمانی به صورت همکاری در زمینه مدیریت اطلاعات به منظور بهره مندی از ارزش آفرینی در طول زنجیره ارزش و بهره گیری از کنترل مدیریت سلسله مراتبی اطلاعات و فرآیندهای موجود در شبکه های گروهی پدیدار می شود. حسابداری نقش بنیادینی در ارائه اطلاعات برای اولویت بندی روابط، ارائه بازخورد درباره روابط مزبور و در نهایت، شکل گیری پویایی هم‌تکاملی ایفاء می کند. </a:t>
            </a:r>
          </a:p>
          <a:p>
            <a:pPr algn="just" rtl="1">
              <a:lnSpc>
                <a:spcPct val="150000"/>
              </a:lnSpc>
            </a:pPr>
            <a:r>
              <a:rPr lang="fa-IR" sz="2000" dirty="0">
                <a:cs typeface="B Nazanin" panose="00000400000000000000" pitchFamily="2" charset="-78"/>
              </a:rPr>
              <a:t>مقاله حاضر به بررسی تاثیر بازارهای جهانی بر اتخاذ ابزارهای مختلف </a:t>
            </a:r>
            <a:r>
              <a:rPr lang="en-US" sz="2000" dirty="0" smtClean="0">
                <a:cs typeface="B Nazanin" panose="00000400000000000000" pitchFamily="2" charset="-78"/>
              </a:rPr>
              <a:t>MA</a:t>
            </a:r>
            <a:r>
              <a:rPr lang="fa-IR" sz="2000" dirty="0" smtClean="0">
                <a:cs typeface="B Nazanin" panose="00000400000000000000" pitchFamily="2" charset="-78"/>
              </a:rPr>
              <a:t> و </a:t>
            </a:r>
            <a:r>
              <a:rPr lang="fa-IR" sz="2000" dirty="0">
                <a:cs typeface="B Nazanin" panose="00000400000000000000" pitchFamily="2" charset="-78"/>
              </a:rPr>
              <a:t>نقش ابزارهای مزبور در نوآوری و ارزش آفرینی می پردازد. ما به تحلیل تاثیر ساختارهای مختلف بین سازمانی به عنوان مبنای توسعه ارزش آفرینی یا بسط ارزش می پردازیم که در آن بسط ارزش بر تکرار ارزش در مقیاس جهانی تمرکز دارد.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6539726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226959" y="5843233"/>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1900" dirty="0">
                <a:cs typeface="B Nazanin" panose="00000400000000000000" pitchFamily="2" charset="-78"/>
              </a:rPr>
              <a:t>نتایج ما وابستگی های متقابل متعدد شدت کاربرد </a:t>
            </a:r>
            <a:r>
              <a:rPr lang="en-US" sz="1900" dirty="0">
                <a:cs typeface="B Nazanin" panose="00000400000000000000" pitchFamily="2" charset="-78"/>
              </a:rPr>
              <a:t>MA، </a:t>
            </a:r>
            <a:r>
              <a:rPr lang="fa-IR" sz="1900" dirty="0">
                <a:cs typeface="B Nazanin" panose="00000400000000000000" pitchFamily="2" charset="-78"/>
              </a:rPr>
              <a:t>طراحی سیستم و موقعیت جهانی و نیز تمرکز ارزش شرکت را نشان می دهد. موقعیت بازار جهانی و نیز شدت </a:t>
            </a:r>
            <a:r>
              <a:rPr lang="en-US" sz="1900" dirty="0" smtClean="0">
                <a:cs typeface="B Nazanin" panose="00000400000000000000" pitchFamily="2" charset="-78"/>
              </a:rPr>
              <a:t>MA</a:t>
            </a:r>
            <a:r>
              <a:rPr lang="fa-IR" sz="1900" dirty="0" smtClean="0">
                <a:cs typeface="B Nazanin" panose="00000400000000000000" pitchFamily="2" charset="-78"/>
              </a:rPr>
              <a:t> ارتباط </a:t>
            </a:r>
            <a:r>
              <a:rPr lang="fa-IR" sz="1900" dirty="0">
                <a:cs typeface="B Nazanin" panose="00000400000000000000" pitchFamily="2" charset="-78"/>
              </a:rPr>
              <a:t>مستقیمی با نوآوری دارند. همچنین، پیکربندی های متعدد نشان می دهند که تمرکز استراتژی </a:t>
            </a:r>
            <a:r>
              <a:rPr lang="fa-IR" sz="1900" dirty="0" smtClean="0">
                <a:cs typeface="B Nazanin" panose="00000400000000000000" pitchFamily="2" charset="-78"/>
              </a:rPr>
              <a:t>ارزش </a:t>
            </a:r>
            <a:r>
              <a:rPr lang="fa-IR" sz="1900" dirty="0">
                <a:cs typeface="B Nazanin" panose="00000400000000000000" pitchFamily="2" charset="-78"/>
              </a:rPr>
              <a:t>ماهیت سیستم های </a:t>
            </a:r>
            <a:r>
              <a:rPr lang="en-US" sz="1900" dirty="0" smtClean="0">
                <a:cs typeface="B Nazanin" panose="00000400000000000000" pitchFamily="2" charset="-78"/>
              </a:rPr>
              <a:t>MA</a:t>
            </a:r>
            <a:r>
              <a:rPr lang="fa-IR" sz="1900" dirty="0" smtClean="0">
                <a:cs typeface="B Nazanin" panose="00000400000000000000" pitchFamily="2" charset="-78"/>
              </a:rPr>
              <a:t> را </a:t>
            </a:r>
            <a:r>
              <a:rPr lang="fa-IR" sz="1900" dirty="0">
                <a:cs typeface="B Nazanin" panose="00000400000000000000" pitchFamily="2" charset="-78"/>
              </a:rPr>
              <a:t>تغییر می دهد. در نتیجه، ما با توجه ویژه به تناسب و انسجام درونی این ابزارها به بحث درباره سیستم های </a:t>
            </a:r>
            <a:r>
              <a:rPr lang="en-US" sz="1900" dirty="0" smtClean="0">
                <a:cs typeface="B Nazanin" panose="00000400000000000000" pitchFamily="2" charset="-78"/>
              </a:rPr>
              <a:t>MA</a:t>
            </a:r>
            <a:r>
              <a:rPr lang="fa-IR" sz="1900" dirty="0" smtClean="0">
                <a:cs typeface="B Nazanin" panose="00000400000000000000" pitchFamily="2" charset="-78"/>
              </a:rPr>
              <a:t> در </a:t>
            </a:r>
            <a:r>
              <a:rPr lang="fa-IR" sz="1900" dirty="0">
                <a:cs typeface="B Nazanin" panose="00000400000000000000" pitchFamily="2" charset="-78"/>
              </a:rPr>
              <a:t>مقابل بسته های </a:t>
            </a:r>
            <a:r>
              <a:rPr lang="en-US" sz="1900" dirty="0" smtClean="0">
                <a:cs typeface="B Nazanin" panose="00000400000000000000" pitchFamily="2" charset="-78"/>
              </a:rPr>
              <a:t>MA</a:t>
            </a:r>
            <a:r>
              <a:rPr lang="fa-IR" sz="1900" dirty="0" smtClean="0">
                <a:cs typeface="B Nazanin" panose="00000400000000000000" pitchFamily="2" charset="-78"/>
              </a:rPr>
              <a:t> می </a:t>
            </a:r>
            <a:r>
              <a:rPr lang="fa-IR" sz="1900" dirty="0">
                <a:cs typeface="B Nazanin" panose="00000400000000000000" pitchFamily="2" charset="-78"/>
              </a:rPr>
              <a:t>پردازیم. این نتایج از نظر اقتصادی ارزشمند هستند چرا که ابزارهای </a:t>
            </a:r>
            <a:r>
              <a:rPr lang="en-US" sz="1900" dirty="0" smtClean="0">
                <a:cs typeface="B Nazanin" panose="00000400000000000000" pitchFamily="2" charset="-78"/>
              </a:rPr>
              <a:t>MA</a:t>
            </a:r>
            <a:r>
              <a:rPr lang="fa-IR" sz="1900" dirty="0" smtClean="0">
                <a:cs typeface="B Nazanin" panose="00000400000000000000" pitchFamily="2" charset="-78"/>
              </a:rPr>
              <a:t> مستلزم </a:t>
            </a:r>
            <a:r>
              <a:rPr lang="fa-IR" sz="1900" dirty="0">
                <a:cs typeface="B Nazanin" panose="00000400000000000000" pitchFamily="2" charset="-78"/>
              </a:rPr>
              <a:t>سرمایه گذاری برای پیاده سازی بوده و لذا باید از فوایدی برخوردار باشند که بر هزینه های پیاده سازی فائق آیند.</a:t>
            </a:r>
          </a:p>
          <a:p>
            <a:pPr algn="just" rtl="1">
              <a:lnSpc>
                <a:spcPct val="150000"/>
              </a:lnSpc>
            </a:pPr>
            <a:r>
              <a:rPr lang="fa-IR" sz="1900" dirty="0">
                <a:cs typeface="B Nazanin" panose="00000400000000000000" pitchFamily="2" charset="-78"/>
              </a:rPr>
              <a:t>دستاوردهای ما متعدد می باشد: ما با اتخاذ ابزارهای تحلیل و ارزش آفرینی تحت روابط بین سازمانی جهانی به بسط ادبیات موجود پرداخته؛ و در ضمن، با اتخاذ مقیاس های متعدد و تلفیقی ادبیات و با استفاده از روش های مختلف به صورت مکمل - رگرسیون چندمتغیره و تحلیل تطبیقی کیفی مجموعه فازی – به بسط ادبیات موجود پرداختیم. </a:t>
            </a:r>
            <a:endParaRPr lang="en-US" sz="19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4417137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9044592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554</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2021-12-29T10:28:45Z</dcterms:modified>
</cp:coreProperties>
</file>