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06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ساختار مدیریت منابع انسانی شرکت ارتباطات مبتنی بر سیستم ریزپردازنده و شبکه تعبیه شده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بازارها ، شرکت‌ها و ادارات نیاز به شرایط سلسله مراتبی با افکار درخشان و پیشگامانه دارند که به همین دلیل مدیریت منابع انسانی عملکرد اساسی‌تری دارد. برای حل مشکلات مرتبط با مدیریت منابع انسانی ، منطق جدیدی پذیرش می‌شود. مدیران منابع انسانی باید تمایلات و رفتارها و اندیشه‌های منسوخ را به خاطر نسپرده و برای کمک به ارتباط یک روش ایجاد کرده و برنامه‌ریزی برای پیشبرد منابع انسانی اتخاذ کنند که برای این کار تکنیک‌های طبقه‌بندی موثرتر ، مکاتبات معتبر و علاقه نماینده و نگرش‌های بهبودیافته مدیر دارایی انسانی و بهره‌وری مدیران دارایی انسانی نیازمند می‌باشد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اخیرا </a:t>
            </a:r>
            <a:r>
              <a:rPr lang="fa-IR" sz="2000" dirty="0">
                <a:cs typeface="B Nazanin" panose="00000400000000000000" pitchFamily="2" charset="-78"/>
              </a:rPr>
              <a:t>نوآوری داده بر تمام بخش‌های جامعه تاثیر می‌گذارد که از این دیدگاه نوآوری داده به یک ارتباط قوی با شریک جرم عمدتا برای استفاده از نوآوری تبدیل شده است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پیشرفت‌های مداوم در نوآوری و توجه به این که انجمن‌ها چگونه داده‌ها را </a:t>
            </a:r>
            <a:r>
              <a:rPr lang="fa-IR" sz="2000" dirty="0" smtClean="0">
                <a:cs typeface="B Nazanin" panose="00000400000000000000" pitchFamily="2" charset="-78"/>
              </a:rPr>
              <a:t>جمع‌آوری، ذخیره، </a:t>
            </a:r>
            <a:r>
              <a:rPr lang="fa-IR" sz="2000" dirty="0">
                <a:cs typeface="B Nazanin" panose="00000400000000000000" pitchFamily="2" charset="-78"/>
              </a:rPr>
              <a:t>استفاده و پراکنده می‌کنند بر نحوه پالایش کار منابع انسانی اثر خواهد گذاشت. کارشناسان منابع انسانی باید پارامترهای </a:t>
            </a:r>
            <a:r>
              <a:rPr lang="fa-IR" sz="2000" dirty="0" smtClean="0">
                <a:cs typeface="B Nazanin" panose="00000400000000000000" pitchFamily="2" charset="-78"/>
              </a:rPr>
              <a:t>اکولوژیکی، اجتماعی، پولی، سیاسی، </a:t>
            </a:r>
            <a:r>
              <a:rPr lang="fa-IR" sz="2000" dirty="0">
                <a:cs typeface="B Nazanin" panose="00000400000000000000" pitchFamily="2" charset="-78"/>
              </a:rPr>
              <a:t>قانونی </a:t>
            </a:r>
            <a:r>
              <a:rPr lang="fa-IR" sz="2000" dirty="0" smtClean="0">
                <a:cs typeface="B Nazanin" panose="00000400000000000000" pitchFamily="2" charset="-78"/>
              </a:rPr>
              <a:t>و ... </a:t>
            </a:r>
            <a:r>
              <a:rPr lang="fa-IR" sz="2000" dirty="0">
                <a:cs typeface="B Nazanin" panose="00000400000000000000" pitchFamily="2" charset="-78"/>
              </a:rPr>
              <a:t>را برای </a:t>
            </a:r>
            <a:r>
              <a:rPr lang="fa-IR" sz="2000" dirty="0" smtClean="0">
                <a:cs typeface="B Nazanin" panose="00000400000000000000" pitchFamily="2" charset="-78"/>
              </a:rPr>
              <a:t>بکارگیری، انتخاب، </a:t>
            </a:r>
            <a:r>
              <a:rPr lang="fa-IR" sz="2000" dirty="0">
                <a:cs typeface="B Nazanin" panose="00000400000000000000" pitchFamily="2" charset="-78"/>
              </a:rPr>
              <a:t>به جلو راندن و نگه داشتن کارگران توانمند اتخاذ کنند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سیستم اطلاعات منابع </a:t>
            </a:r>
            <a:r>
              <a:rPr lang="fa-IR" sz="2000" dirty="0" smtClean="0">
                <a:cs typeface="B Nazanin" panose="00000400000000000000" pitchFamily="2" charset="-78"/>
              </a:rPr>
              <a:t>انسانی </a:t>
            </a:r>
            <a:r>
              <a:rPr lang="en-US" sz="2000" dirty="0" smtClean="0">
                <a:cs typeface="B Nazanin" panose="00000400000000000000" pitchFamily="2" charset="-78"/>
              </a:rPr>
              <a:t>(HRIS)</a:t>
            </a:r>
            <a:r>
              <a:rPr lang="fa-IR" sz="2000" dirty="0" smtClean="0">
                <a:cs typeface="B Nazanin" panose="00000400000000000000" pitchFamily="2" charset="-78"/>
              </a:rPr>
              <a:t> برای </a:t>
            </a:r>
            <a:r>
              <a:rPr lang="fa-IR" sz="2000" dirty="0">
                <a:cs typeface="B Nazanin" panose="00000400000000000000" pitchFamily="2" charset="-78"/>
              </a:rPr>
              <a:t>اطلاع دادن رئیس برای حل و فصل انتخاب‌های پارچوب هیات منابع انسانی که در پایگاه اطلاعاتی اجرا می‌شود ، در نظر گرفته شده است.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447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چارچوب داده‌ها از طریق </a:t>
            </a:r>
            <a:r>
              <a:rPr lang="fa-IR" sz="2000" dirty="0" smtClean="0">
                <a:cs typeface="B Nazanin" panose="00000400000000000000" pitchFamily="2" charset="-78"/>
              </a:rPr>
              <a:t>تکنیک های </a:t>
            </a:r>
            <a:r>
              <a:rPr lang="fa-IR" sz="2000" dirty="0">
                <a:cs typeface="B Nazanin" panose="00000400000000000000" pitchFamily="2" charset="-78"/>
              </a:rPr>
              <a:t>طبقه‌بندی </a:t>
            </a:r>
            <a:r>
              <a:rPr lang="fa-IR" sz="2000" dirty="0" smtClean="0">
                <a:cs typeface="B Nazanin" panose="00000400000000000000" pitchFamily="2" charset="-78"/>
              </a:rPr>
              <a:t>موثرتر، </a:t>
            </a:r>
            <a:r>
              <a:rPr lang="fa-IR" sz="2000" dirty="0">
                <a:cs typeface="B Nazanin" panose="00000400000000000000" pitchFamily="2" charset="-78"/>
              </a:rPr>
              <a:t>مکاتبات سلسله مراتبی ، سرمایه‌گذاری کارگر و نگرش‌های بهبودیافته مدیر دارایی منابع انسانی ، بهره‌وری مدیران مربوطه را افزایش می‌دهد. این اتصال داده‌ها یک انجمن منابع انسانی الکترونیکی را ایجاد می‌کند که برای الزامات معادل آن نیاز به پرونده سلامت الکترونیکی </a:t>
            </a:r>
            <a:r>
              <a:rPr lang="en-US" sz="2000" dirty="0" smtClean="0">
                <a:cs typeface="B Nazanin" panose="00000400000000000000" pitchFamily="2" charset="-78"/>
              </a:rPr>
              <a:t>(EHR)</a:t>
            </a:r>
            <a:r>
              <a:rPr lang="fa-IR" sz="2000" dirty="0" smtClean="0">
                <a:cs typeface="B Nazanin" panose="00000400000000000000" pitchFamily="2" charset="-78"/>
              </a:rPr>
              <a:t> خواهد </a:t>
            </a:r>
            <a:r>
              <a:rPr lang="fa-IR" sz="2000" dirty="0">
                <a:cs typeface="B Nazanin" panose="00000400000000000000" pitchFamily="2" charset="-78"/>
              </a:rPr>
              <a:t>بود که دلیل ضروری بودن این سیستم اطلاعات منابع انسانی ارائه داده‌های دقیق در مورد منابع انسانی و ظرفیت‌های آنها و اجزای زیست‌محیطی مربوطه می‌باشد.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انجمن‌های منابع انسانی نیاز به داده‌های اقلیمی داشته و در این سیستم این اجازه داده می‌شود که از شرایط </a:t>
            </a:r>
            <a:r>
              <a:rPr lang="fa-IR" sz="2000" dirty="0" smtClean="0">
                <a:cs typeface="B Nazanin" panose="00000400000000000000" pitchFamily="2" charset="-78"/>
              </a:rPr>
              <a:t>داخلی، خارجی، کنترل، </a:t>
            </a:r>
            <a:r>
              <a:rPr lang="fa-IR" sz="2000" dirty="0">
                <a:cs typeface="B Nazanin" panose="00000400000000000000" pitchFamily="2" charset="-78"/>
              </a:rPr>
              <a:t>تحقیق و بررسی و داده‌های بازیابی و گردش استفاده و جمع‌آوری شود.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573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2021-11-21T09:16:34Z</dcterms:modified>
</cp:coreProperties>
</file>