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effectLst>
                  <a:outerShdw blurRad="38100" dist="38100" dir="2700000" algn="tl">
                    <a:srgbClr val="000000">
                      <a:alpha val="43137"/>
                    </a:srgbClr>
                  </a:outerShdw>
                </a:effectLst>
                <a:cs typeface="B Nazanin" panose="00000400000000000000" pitchFamily="2" charset="-78"/>
              </a:rPr>
              <a:t> طبقه بندی جدید و نوینی از شاخص های شهر هوشمند پایدار</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کیفیت زندگی از طریق شهر هوشمند که پیرو اهداف پایداری و توسعه ی پایدار است بهتر شده و سرمایه اجتماعی، انسانی و زیست محیطی از این طریق حفظ می شود. برای شاخص های شهر هوشمند پایدار طبقه بندی جامعی در ادبیات تحقیقی وجود ندارد. هدف این مقاله کشف شاخص ها از طریق مدنظر قرار دادن ویژگی های مشترک مفاهیم پایداری و شهرهوشمند است. دوگروه اصلی شاخص های به کار گرفته شده در این مقاله شاخص های توسعه ی پایدار ارائه شده با </a:t>
            </a:r>
            <a:r>
              <a:rPr lang="en-US" sz="2000" dirty="0" smtClean="0">
                <a:cs typeface="B Nazanin" panose="00000400000000000000" pitchFamily="2" charset="-78"/>
              </a:rPr>
              <a:t>OECD</a:t>
            </a:r>
            <a:r>
              <a:rPr lang="fa-IR" sz="2000" dirty="0" smtClean="0">
                <a:cs typeface="B Nazanin" panose="00000400000000000000" pitchFamily="2" charset="-78"/>
              </a:rPr>
              <a:t> و </a:t>
            </a:r>
            <a:r>
              <a:rPr lang="fa-IR" sz="2000" dirty="0">
                <a:cs typeface="B Nazanin" panose="00000400000000000000" pitchFamily="2" charset="-78"/>
              </a:rPr>
              <a:t>شاخص اصلی شهر هوشمند است که توسط کوهن مطرح شده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a:t>
            </a:r>
            <a:r>
              <a:rPr lang="en-US" sz="2400" dirty="0" smtClean="0">
                <a:cs typeface="B Nazanin" panose="00000400000000000000" pitchFamily="2" charset="-78"/>
              </a:rPr>
              <a:t>/</a:t>
            </a:r>
            <a:r>
              <a:rPr lang="fa-IR" sz="2400" dirty="0" smtClean="0">
                <a:cs typeface="B Nazanin" panose="00000400000000000000" pitchFamily="2" charset="-78"/>
              </a:rPr>
              <a:t>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نوآوری های شهرهوشمند به صورت یک ابزار جدید برای ارتقای شهرداری ها به مقامات مسئول و سیاستگذاران کمک می کنند. مفهوم شهر هوشمند اخیرا بسط داده شده تا ابعاد اجتماعی و اقتصادی را نیز دربر بگیرد. بهترین توصیف مفهوم شهر هوشمند بدین ترتیب است: در شهرهای هوشمند مردم در اولویت قرار دارند و فناوری به صورت ابزاریست که کاملا در خدمت شهروندان قرار می گیرد. این مقاله با در نظر گرفتن فناوری به عنوان تسهیل گر برای ارائه ی راه حل های پایدار در راستای پرداختن به مسائل شهری جنبه های متعدد این مفهوم را با دقت بررسی می کند. درکل، مفهوم شهر هوشمند شاخص های مختلفی را شامل می شود.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a:t>
            </a:r>
            <a:r>
              <a:rPr lang="en-US" sz="2400" dirty="0" smtClean="0">
                <a:cs typeface="B Nazanin" panose="00000400000000000000" pitchFamily="2" charset="-78"/>
              </a:rPr>
              <a:t>/</a:t>
            </a:r>
            <a:r>
              <a:rPr lang="fa-IR" sz="2400" dirty="0" smtClean="0">
                <a:cs typeface="B Nazanin" panose="00000400000000000000" pitchFamily="2" charset="-78"/>
              </a:rPr>
              <a:t>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7767951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639421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308</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2021-11-18T09:23:35Z</dcterms:modified>
</cp:coreProperties>
</file>