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4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91A2-13ED-48B1-9042-A4E5979FA8FE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F92-ED36-4C7E-9C76-E831FBF1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3809" y="1228344"/>
            <a:ext cx="1703746" cy="573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توصیف منطقه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3809" y="2092452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مدل حوزه ای </a:t>
            </a:r>
            <a:r>
              <a:rPr lang="en-US" dirty="0" smtClean="0">
                <a:cs typeface="B Nazanin" panose="00000400000000000000" pitchFamily="2" charset="-78"/>
              </a:rPr>
              <a:t>WEPP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3809" y="4684776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نتیجه 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3809" y="2956560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روش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3809" y="382066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نتایج و بحث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3809" y="36880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0876304" y="5542788"/>
            <a:ext cx="851873" cy="743712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B Titr" panose="00000700000000000000" pitchFamily="2" charset="-78"/>
              </a:rPr>
              <a:t>6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444483" y="5797296"/>
            <a:ext cx="370289" cy="3718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760327" y="5798497"/>
            <a:ext cx="383521" cy="3694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920" y="294477"/>
            <a:ext cx="9912517" cy="51412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فصل دوم</a:t>
            </a:r>
          </a:p>
          <a:p>
            <a:pPr algn="r" rtl="1"/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a-I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توصیف منطقه مورد مطالعه</a:t>
            </a:r>
          </a:p>
        </p:txBody>
      </p:sp>
    </p:spTree>
    <p:extLst>
      <p:ext uri="{BB962C8B-B14F-4D97-AF65-F5344CB8AC3E}">
        <p14:creationId xmlns:p14="http://schemas.microsoft.com/office/powerpoint/2010/main" val="234503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3809" y="1228344"/>
            <a:ext cx="1703746" cy="573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توصیف منطقه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3809" y="2092452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مدل حوزه ای </a:t>
            </a:r>
            <a:r>
              <a:rPr lang="en-US" dirty="0" smtClean="0">
                <a:cs typeface="B Nazanin" panose="00000400000000000000" pitchFamily="2" charset="-78"/>
              </a:rPr>
              <a:t>WEPP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3809" y="4684776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نتیجه 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3809" y="2956560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روش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3809" y="382066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نتایج و بحث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3809" y="36880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0876304" y="5542788"/>
            <a:ext cx="851873" cy="743712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B Titr" panose="00000700000000000000" pitchFamily="2" charset="-78"/>
              </a:rPr>
              <a:t>7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444483" y="5797296"/>
            <a:ext cx="370289" cy="3718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760327" y="5798497"/>
            <a:ext cx="383521" cy="3694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920" y="294477"/>
            <a:ext cx="9912517" cy="51412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600" dirty="0">
                <a:cs typeface="B Nazanin" panose="00000400000000000000" pitchFamily="2" charset="-78"/>
              </a:rPr>
              <a:t>اقلیم منطقه، مرطوب نیمه گرمسیری است. بارندگی سالیانه 2508 و 2842 در سال های به ترتیب 2003 و 2004 می باشد. تقریبا 87 درصد کل بارندگی طی می تا اکتبر رخ داد. درجه حرارت حداکثر متوسط ماهیانه متغیر از 18.2 در ژانویه تا 32.5 در اگوست و درجه حرارت متوسط حداقل از 3.9 درجه در ژانویه تا 17.8 درجه در ژولای بود. رطوبت نسبی بین 51 و 96 درصد متغیر بود. تعداد ساهات آفتابی 9 تا 11 روز در ماه های خشک و در ماه های موسمی 2 تا 8 روز بود. سرعت متوسط ماهیانه باد در آوریل با بیشترین مقدار 5.62 کیلومتر در ساعت و در اکتبر با متوسط 2.49 کیلومتر در ساعت کم ترین بود. سرعت تبخیر طی مارس تا آوریل در دامنه 7.1 تا 9 میلی متر در سال باقی ماند.مقار متوسط تبخیر طی بقیه دوره سال بین 4.1 و 6.6 میلی متر در روز بود.</a:t>
            </a:r>
            <a:endParaRPr lang="fa-IR" sz="26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5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3809" y="1228344"/>
            <a:ext cx="1703746" cy="573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توصیف منطقه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3809" y="2092452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مدل حوزه ای </a:t>
            </a:r>
            <a:r>
              <a:rPr lang="en-US" dirty="0" smtClean="0">
                <a:cs typeface="B Nazanin" panose="00000400000000000000" pitchFamily="2" charset="-78"/>
              </a:rPr>
              <a:t>WEPP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3809" y="4684776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نتیجه 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3809" y="2956560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روش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3809" y="382066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نتایج و بحث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3809" y="36880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0876304" y="5542788"/>
            <a:ext cx="851873" cy="743712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B Titr" panose="00000700000000000000" pitchFamily="2" charset="-78"/>
              </a:rPr>
              <a:t>8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444483" y="5797296"/>
            <a:ext cx="370289" cy="3718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760327" y="5798497"/>
            <a:ext cx="383521" cy="3694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2805" y="479534"/>
            <a:ext cx="9912517" cy="51701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u="sng" dirty="0">
                <a:cs typeface="B Nazanin" panose="00000400000000000000" pitchFamily="2" charset="-78"/>
              </a:rPr>
              <a:t>کشاورزی دامنه ای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dirty="0">
                <a:cs typeface="B Nazanin" panose="00000400000000000000" pitchFamily="2" charset="-78"/>
              </a:rPr>
              <a:t>کشاورزی دامنه ای عمل کشت گونه های زراعی در بترهای مرتفع و بالا  آمده  در امتداد شیب ها می </a:t>
            </a:r>
            <a:r>
              <a:rPr lang="fa-IR" sz="2800" dirty="0" smtClean="0">
                <a:cs typeface="B Nazanin" panose="00000400000000000000" pitchFamily="2" charset="-78"/>
              </a:rPr>
              <a:t>باشد. </a:t>
            </a:r>
            <a:r>
              <a:rPr lang="fa-IR" sz="2800" dirty="0">
                <a:cs typeface="B Nazanin" panose="00000400000000000000" pitchFamily="2" charset="-78"/>
              </a:rPr>
              <a:t>به طور کلی گیاهان غده ای نظیر زنجبیل، زرد چوبه و سیب زمینی در تراس ها بعد از کشت برنج کاشته می شوند. این ناحیه به مدت 2 تا 3 سال برای زاداوری پوشش گیاهی و حاصلخیزی خاک آیش گذاشته می شوند. کشاورزی دامنه ای از کشاورزی </a:t>
            </a:r>
            <a:r>
              <a:rPr lang="fa-IR" sz="2800" dirty="0" smtClean="0">
                <a:cs typeface="B Nazanin" panose="00000400000000000000" pitchFamily="2" charset="-78"/>
              </a:rPr>
              <a:t>سوزاندن </a:t>
            </a:r>
            <a:r>
              <a:rPr lang="fa-IR" sz="2800" dirty="0">
                <a:cs typeface="B Nazanin" panose="00000400000000000000" pitchFamily="2" charset="-78"/>
              </a:rPr>
              <a:t>بقایای گیاهی و میزان دست ورزی پوشش گیاهی متفاوت است. ابتدا کشاورزی دامنه ای متوقف شده و  عملیات سوزاندن پوشش گیاهی به طور آهسته انجام می شود در حالی که در کشاورزی سوزاندن، بقایا </a:t>
            </a:r>
            <a:r>
              <a:rPr lang="fa-IR" sz="2800" dirty="0" smtClean="0">
                <a:cs typeface="B Nazanin" panose="00000400000000000000" pitchFamily="2" charset="-78"/>
              </a:rPr>
              <a:t>سریعا </a:t>
            </a:r>
            <a:r>
              <a:rPr lang="fa-IR" sz="2800" dirty="0">
                <a:cs typeface="B Nazanin" panose="00000400000000000000" pitchFamily="2" charset="-78"/>
              </a:rPr>
              <a:t>سوزانده می شود. دوما دامنه دست ورزی خاک در کشا.رزی دامنه ای نسبت به دشتی بسیار بالاست.</a:t>
            </a:r>
          </a:p>
        </p:txBody>
      </p:sp>
    </p:spTree>
    <p:extLst>
      <p:ext uri="{BB962C8B-B14F-4D97-AF65-F5344CB8AC3E}">
        <p14:creationId xmlns:p14="http://schemas.microsoft.com/office/powerpoint/2010/main" val="147136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3809" y="1228344"/>
            <a:ext cx="1703746" cy="573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توصیف منطقه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3809" y="2092452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مدل حوزه ای </a:t>
            </a:r>
            <a:r>
              <a:rPr lang="en-US" dirty="0" smtClean="0">
                <a:cs typeface="B Nazanin" panose="00000400000000000000" pitchFamily="2" charset="-78"/>
              </a:rPr>
              <a:t>WEPP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3809" y="4684776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نتیجه 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3809" y="2956560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روش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3809" y="382066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نتایج و بحث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3809" y="368808"/>
            <a:ext cx="1703746" cy="5730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0876304" y="5542788"/>
            <a:ext cx="851873" cy="743712"/>
          </a:xfrm>
          <a:prstGeom prst="flowChartConnec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B Titr" panose="00000700000000000000" pitchFamily="2" charset="-78"/>
              </a:rPr>
              <a:t>9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0444483" y="5797296"/>
            <a:ext cx="370289" cy="3718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760327" y="5798497"/>
            <a:ext cx="383521" cy="3694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920" y="294477"/>
            <a:ext cx="9912517" cy="51412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18089" y="655320"/>
            <a:ext cx="4393446" cy="353306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51021" y="655320"/>
            <a:ext cx="4139293" cy="3541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5139" y="44468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شکل </a:t>
            </a:r>
            <a:r>
              <a:rPr lang="fa-IR" dirty="0" smtClean="0">
                <a:cs typeface="B Nazanin" panose="00000400000000000000" pitchFamily="2" charset="-78"/>
              </a:rPr>
              <a:t>2 </a:t>
            </a:r>
            <a:r>
              <a:rPr lang="fa-IR" dirty="0">
                <a:cs typeface="B Nazanin" panose="00000400000000000000" pitchFamily="2" charset="-78"/>
              </a:rPr>
              <a:t>- بنس با محصول زنجبیل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9736" y="453535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شکل </a:t>
            </a:r>
            <a:r>
              <a:rPr lang="fa-IR" dirty="0" smtClean="0">
                <a:cs typeface="B Nazanin" panose="00000400000000000000" pitchFamily="2" charset="-78"/>
              </a:rPr>
              <a:t>1 </a:t>
            </a:r>
            <a:r>
              <a:rPr lang="fa-IR" dirty="0">
                <a:cs typeface="B Nazanin" panose="00000400000000000000" pitchFamily="2" charset="-78"/>
              </a:rPr>
              <a:t>– دامنه </a:t>
            </a:r>
            <a:r>
              <a:rPr lang="fa-IR" dirty="0" smtClean="0">
                <a:cs typeface="B Nazanin" panose="00000400000000000000" pitchFamily="2" charset="-78"/>
              </a:rPr>
              <a:t>تازه </a:t>
            </a:r>
            <a:r>
              <a:rPr lang="fa-IR" dirty="0">
                <a:cs typeface="B Nazanin" panose="00000400000000000000" pitchFamily="2" charset="-78"/>
              </a:rPr>
              <a:t>ساخته شده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8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365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 Nazanin</vt:lpstr>
      <vt:lpstr>B Titr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madsg.com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khastkhodaei; madsg.com</dc:creator>
  <dc:description>madsg.com</dc:description>
  <cp:lastModifiedBy>8p</cp:lastModifiedBy>
  <cp:revision>21</cp:revision>
  <dcterms:created xsi:type="dcterms:W3CDTF">2014-08-22T08:53:40Z</dcterms:created>
  <dcterms:modified xsi:type="dcterms:W3CDTF">2017-12-13T07:31:34Z</dcterms:modified>
</cp:coreProperties>
</file>