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14127"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25200" y="242134"/>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25200" y="1385134"/>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25200" y="2528134"/>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25200" y="3671134"/>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25200" y="4814134"/>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12500" y="5957134"/>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407148" y="1640710"/>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مالکیت سازمانی</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نظارت شرکتی </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مدیریت انوانتوری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نمونه ها و داده ها</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آنالیز و 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6/43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r" rtl="1"/>
            <a:endParaRPr lang="fa-IR" sz="2400" b="1" dirty="0">
              <a:effectLst>
                <a:outerShdw blurRad="38100" dist="38100" dir="2700000" algn="tl">
                  <a:srgbClr val="000000">
                    <a:alpha val="43137"/>
                  </a:srgbClr>
                </a:outerShdw>
              </a:effectLst>
              <a:cs typeface="B Nazanin" panose="00000400000000000000" pitchFamily="2" charset="-78"/>
            </a:endParaRPr>
          </a:p>
          <a:p>
            <a:pPr algn="ctr" rtl="1"/>
            <a:r>
              <a:rPr lang="fa-IR" sz="6000" b="1" dirty="0">
                <a:effectLst>
                  <a:outerShdw blurRad="38100" dist="38100" dir="2700000" algn="tl">
                    <a:srgbClr val="000000">
                      <a:alpha val="43137"/>
                    </a:srgbClr>
                  </a:outerShdw>
                </a:effectLst>
                <a:cs typeface="B Nazanin" panose="00000400000000000000" pitchFamily="2" charset="-78"/>
              </a:rPr>
              <a:t>مالکیت سازمانی به عنوان مکانیسم نظارت شرکتی</a:t>
            </a:r>
          </a:p>
        </p:txBody>
      </p:sp>
    </p:spTree>
    <p:extLst>
      <p:ext uri="{BB962C8B-B14F-4D97-AF65-F5344CB8AC3E}">
        <p14:creationId xmlns:p14="http://schemas.microsoft.com/office/powerpoint/2010/main" val="3070859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88725"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375050" y="1615073"/>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مالکیت سازمانی</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نظارت شرکتی </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مدیریت انوانتوری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نمونه ها و داده ها</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آنالیز و 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7/43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تفکیک مالکیت و مدیریت در شرکت های مدرن موجب بروز استدلال های متعددی در خصوص رابطه بین مدیر و نماینده شده است. جنزن و مکلینگ 1976 این </a:t>
            </a:r>
            <a:r>
              <a:rPr lang="fa-IR" sz="2800" dirty="0" smtClean="0">
                <a:cs typeface="B Nazanin" panose="00000400000000000000" pitchFamily="2" charset="-78"/>
              </a:rPr>
              <a:t>سناریو </a:t>
            </a:r>
            <a:r>
              <a:rPr lang="fa-IR" sz="2800" dirty="0">
                <a:cs typeface="B Nazanin" panose="00000400000000000000" pitchFamily="2" charset="-78"/>
              </a:rPr>
              <a:t>را به صورت رابطه نمایندگی عنوان کردو </a:t>
            </a:r>
            <a:r>
              <a:rPr lang="fa-IR" sz="2800" dirty="0" smtClean="0">
                <a:cs typeface="B Nazanin" panose="00000400000000000000" pitchFamily="2" charset="-78"/>
              </a:rPr>
              <a:t>استدلال </a:t>
            </a:r>
            <a:r>
              <a:rPr lang="fa-IR" sz="2800" dirty="0">
                <a:cs typeface="B Nazanin" panose="00000400000000000000" pitchFamily="2" charset="-78"/>
              </a:rPr>
              <a:t>کرد که </a:t>
            </a:r>
            <a:r>
              <a:rPr lang="fa-IR" sz="2800" dirty="0" smtClean="0">
                <a:cs typeface="B Nazanin" panose="00000400000000000000" pitchFamily="2" charset="-78"/>
              </a:rPr>
              <a:t>نماینده ( </a:t>
            </a:r>
            <a:r>
              <a:rPr lang="fa-IR" sz="2800" dirty="0">
                <a:cs typeface="B Nazanin" panose="00000400000000000000" pitchFamily="2" charset="-78"/>
              </a:rPr>
              <a:t>مدیران اجرایی) خود بهینه گران علاقه مند می باشند. از این رو مکانیسم های پایش داخلی و خارجی برای کاهش اختلافات در نرخ بهره بین سهام داران و مدیریت نیاز هستند.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2507590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88725"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375050" y="1615073"/>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مالکیت سازمانی</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نظارت شرکتی </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مدیریت انوانتوری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نمونه ها و داده ها</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آنالیز و 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8/43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این </a:t>
            </a:r>
            <a:r>
              <a:rPr lang="fa-IR" sz="2800" dirty="0">
                <a:cs typeface="B Nazanin" panose="00000400000000000000" pitchFamily="2" charset="-78"/>
              </a:rPr>
              <a:t>حقیقت که سرمایه گذاران سازمانی دارای سبد سهام گسترده ای می باشند و روز به روز نفوذ خود را افزایش می دهند باید تاثیری عظیم روی توسعه و اتخاذ نظارت شرکتی در شرکت های سراسر جهان داشته باشد. این به نوبه خود موجب افزایش شفافیت و مسئولیت پذیری که به نفع همه سرمایه گذاران است خواهد شد(مالین 2002). در این راستا سهام داران سازمانی به عنوان سرمایه گذاران بلند مدتی محسوب می شوند که حجم سرمایه و افق دید آن ها را تشویق به هزینه بیشتر برای پایش تصمیمات مدیریتی می کند. از این </a:t>
            </a:r>
            <a:r>
              <a:rPr lang="fa-IR" sz="2800" dirty="0" smtClean="0">
                <a:cs typeface="B Nazanin" panose="00000400000000000000" pitchFamily="2" charset="-78"/>
              </a:rPr>
              <a:t>رو </a:t>
            </a:r>
            <a:r>
              <a:rPr lang="fa-IR" sz="2800" dirty="0">
                <a:cs typeface="B Nazanin" panose="00000400000000000000" pitchFamily="2" charset="-78"/>
              </a:rPr>
              <a:t>دانش برتر از سرمایه گذاران سازمانی ناشی از توانایی آن ها برای استخدام افراد متخصص جهت پایش و کنترل عملکرد شرکت است</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2674498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88725"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375050" y="1615073"/>
            <a:ext cx="1835904" cy="338554"/>
          </a:xfrm>
          <a:prstGeom prst="rect">
            <a:avLst/>
          </a:prstGeom>
          <a:noFill/>
        </p:spPr>
        <p:txBody>
          <a:bodyPr wrap="square" rtlCol="0">
            <a:spAutoFit/>
          </a:bodyPr>
          <a:lstStyle/>
          <a:p>
            <a:pPr algn="ctr" rtl="1"/>
            <a:r>
              <a:rPr lang="fa-IR" sz="1600" b="1" dirty="0" smtClean="0">
                <a:effectLst>
                  <a:outerShdw blurRad="38100" dist="38100" dir="2700000" algn="tl">
                    <a:srgbClr val="000000">
                      <a:alpha val="43137"/>
                    </a:srgbClr>
                  </a:outerShdw>
                </a:effectLst>
                <a:cs typeface="B Nazanin" panose="00000400000000000000" pitchFamily="2" charset="-78"/>
              </a:rPr>
              <a:t>مالکیت سازمانی</a:t>
            </a:r>
            <a:endParaRPr lang="en-US" sz="1600" b="1" dirty="0">
              <a:effectLst>
                <a:outerShdw blurRad="38100" dist="38100" dir="2700000" algn="tl">
                  <a:srgbClr val="000000">
                    <a:alpha val="43137"/>
                  </a:srgbClr>
                </a:outerShdw>
              </a:effectLst>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نظارت شرکتی </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مدیریت انوانتوری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نمونه ها و داده ها</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آنالیز و نتیجه گیری</a:t>
            </a:r>
            <a:endParaRPr lang="en-US" dirty="0">
              <a:cs typeface="B Nazanin" panose="00000400000000000000" pitchFamily="2" charset="-78"/>
            </a:endParaRPr>
          </a:p>
        </p:txBody>
      </p:sp>
      <p:sp>
        <p:nvSpPr>
          <p:cNvPr id="24" name="Flowchart: Connector 23"/>
          <p:cNvSpPr/>
          <p:nvPr/>
        </p:nvSpPr>
        <p:spPr>
          <a:xfrm>
            <a:off x="0" y="5905500"/>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9/43</a:t>
            </a:r>
          </a:p>
        </p:txBody>
      </p:sp>
      <p:sp>
        <p:nvSpPr>
          <p:cNvPr id="25" name="TextBox 24"/>
          <p:cNvSpPr txBox="1"/>
          <p:nvPr/>
        </p:nvSpPr>
        <p:spPr>
          <a:xfrm>
            <a:off x="0" y="172040"/>
            <a:ext cx="9461500"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با </a:t>
            </a:r>
            <a:r>
              <a:rPr lang="fa-IR" sz="2800" dirty="0">
                <a:cs typeface="B Nazanin" panose="00000400000000000000" pitchFamily="2" charset="-78"/>
              </a:rPr>
              <a:t>این حال موارد دیگری با توجه به اهمیت سرمایه گذاران سازمانی به عنوان مکانیسم کنترل و نطارت شرکتی بر اساس غیر فعال بودن آن ها، مدیریت جامع و جهی گیری کوتاه مدت ارایه شده است. به علاوه، ارزیابی مدیران این سازمان ها بر اساس سیکل عملکرد کوتاه مدت آن ها موجب مایوس شدن سرمایه گذراان سازمانی برای افزایش سرمایه و </a:t>
            </a:r>
            <a:r>
              <a:rPr lang="fa-IR" sz="2800" dirty="0" smtClean="0">
                <a:cs typeface="B Nazanin" panose="00000400000000000000" pitchFamily="2" charset="-78"/>
              </a:rPr>
              <a:t>هزینه </a:t>
            </a:r>
            <a:r>
              <a:rPr lang="fa-IR" sz="2800" dirty="0">
                <a:cs typeface="B Nazanin" panose="00000400000000000000" pitchFamily="2" charset="-78"/>
              </a:rPr>
              <a:t>جهت پایش و شرکت در نظارت و اداره شرکت ها در سبد سهام خود خواهد شد. در این رابطه، سرمایه گذاران سازمانی کم تر تمایل به پشتیبانی طرح های بلند مدت می دهند زیرا آن ها عمدتا درامد های میان مدت را ترجیح می دهند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2403466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411</Words>
  <Application>Microsoft Office PowerPoint</Application>
  <PresentationFormat>Widescreen</PresentationFormat>
  <Paragraphs>62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25</cp:revision>
  <dcterms:created xsi:type="dcterms:W3CDTF">2014-08-21T18:02:58Z</dcterms:created>
  <dcterms:modified xsi:type="dcterms:W3CDTF">2017-11-26T11:31:24Z</dcterms:modified>
</cp:coreProperties>
</file>