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19B1-B737-4B4C-96D5-D774880B1B9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1616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9912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9912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9912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9912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9912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8642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قالب کاری نظری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زمینه اجتماعی، اقتصادی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تغییر در سازمان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15/28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تغییر در سازمان های دولتی</a:t>
            </a:r>
          </a:p>
        </p:txBody>
      </p:sp>
    </p:spTree>
    <p:extLst>
      <p:ext uri="{BB962C8B-B14F-4D97-AF65-F5344CB8AC3E}">
        <p14:creationId xmlns:p14="http://schemas.microsoft.com/office/powerpoint/2010/main" val="288721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71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2105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2105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2105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2105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2105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978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قالب کاری نظری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زمینه اجتماعی، اقتصادی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تغییر در سازمان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16/28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 اساس توافق نامه </a:t>
            </a:r>
            <a:r>
              <a:rPr lang="en-US" sz="2800" dirty="0">
                <a:cs typeface="B Nazanin" panose="00000400000000000000" pitchFamily="2" charset="-78"/>
              </a:rPr>
              <a:t>IMF، </a:t>
            </a:r>
            <a:r>
              <a:rPr lang="fa-IR" sz="2800" dirty="0">
                <a:cs typeface="B Nazanin" panose="00000400000000000000" pitchFamily="2" charset="-78"/>
              </a:rPr>
              <a:t>پارلمان رومانی یک قالب کاری قانونی برای همه ملزومات ایجاد شده به منظور فعالیت های برنامه ریزی شده ایجاد کرد. برای این منظور،   قانون مصوب 329/2009 اتخاذ شد که  در خصوص  ادارت و سازمان های عمومی و موسسات محلی، منطقی سازی هزینه ها، پایداری محیط تجارت و  احترام به توافقات بین المللی با کمیسون اروپا و بانک جهانی بود. بر همین اساس، بخشی از  موسسات و سازمان های دولتی  توسط روش های متعدد باز سازی شدند. بر همین اساس، بخشی از  موسسات و سازمان های دولتی  توسط روش های متعدد باز سازی </a:t>
            </a:r>
            <a:r>
              <a:rPr lang="fa-IR" sz="2800" dirty="0" smtClean="0">
                <a:cs typeface="B Nazanin" panose="00000400000000000000" pitchFamily="2" charset="-78"/>
              </a:rPr>
              <a:t>شدند. (جدول 1)</a:t>
            </a:r>
          </a:p>
        </p:txBody>
      </p:sp>
    </p:spTree>
    <p:extLst>
      <p:ext uri="{BB962C8B-B14F-4D97-AF65-F5344CB8AC3E}">
        <p14:creationId xmlns:p14="http://schemas.microsoft.com/office/powerpoint/2010/main" val="4199452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71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2105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2105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2105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2105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2105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978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قالب کاری نظری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زمینه اجتماعی، اقتصادی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تغییر در سازمان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17/28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>
                <a:cs typeface="B Nazanin" panose="00000400000000000000" pitchFamily="2" charset="-78"/>
              </a:rPr>
              <a:t>جدول </a:t>
            </a:r>
            <a:r>
              <a:rPr lang="fa-IR" sz="2200" dirty="0" smtClean="0">
                <a:cs typeface="B Nazanin" panose="00000400000000000000" pitchFamily="2" charset="-78"/>
              </a:rPr>
              <a:t>1: </a:t>
            </a:r>
            <a:r>
              <a:rPr lang="fa-IR" sz="2200" dirty="0">
                <a:cs typeface="B Nazanin" panose="00000400000000000000" pitchFamily="2" charset="-78"/>
              </a:rPr>
              <a:t>معیار های بازسازی سازمان های دولتی</a:t>
            </a:r>
            <a:endParaRPr lang="fa-IR" sz="2200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10540" y="1050290"/>
          <a:ext cx="8651240" cy="482124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12313"/>
                <a:gridCol w="7738927"/>
              </a:tblGrid>
              <a:tr h="541654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روش ها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  <a:tr h="736295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تفکیک و تجزیه مدیریت دولتی یا سازمان دولتی در نتیجه تلفیق از طریق جذب و  اتخاذ برخی فعالیت ها توسط سازمان های موجود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6295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تفکیک و تجزیه مدیریت دولتی یا سازمان دولتی در نتیجه تلفیق از طریق جذب و  اتخاذ برخی فعالیت ها توسط سازمان های جدیدا ایجاد شدئه در چارچوب سازمان های دولتی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6295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تفکیک و تجزیه مدیریت دولتی یا سازمان دولتی در نتیجه تلفیق از طریق جذب و استقرار برخی واحد های قضایی مدیریتی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20199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تفکیک و تجزیه مدیریت دولتی یا سازمان دولتی در نتیجه تلفیق از طریق جذب و  اتخاذ برخی فعالیت ها توسط سازمان های جدیدا ایجاد </a:t>
                      </a:r>
                      <a:r>
                        <a:rPr lang="fa-IR" sz="1800" dirty="0" smtClean="0">
                          <a:effectLst/>
                          <a:cs typeface="B Nazanin" panose="00000400000000000000" pitchFamily="2" charset="-78"/>
                        </a:rPr>
                        <a:t>شده </a:t>
                      </a: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در چارچوب سازمان های دولتی توسط چندین نهاد جدیدا ایجاد شده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4216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کاهش تعداد کارکنان درون سازمان ها و نهاد های دولتی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6295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تغییر رژیم مالی واحد های دولتی از طریق افزایش درامد در بودجه ایالتی و افزایش و تقویت مالی و کاهش هزینه های مربوطه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6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71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2105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2105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2105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2105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2105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978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قالب کاری نظری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زمینه اجتماعی، اقتصادی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تغییر در سازمان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18/28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با تجزیه تحلیل جدول </a:t>
            </a:r>
            <a:r>
              <a:rPr lang="fa-IR" sz="2800" dirty="0" smtClean="0">
                <a:cs typeface="B Nazanin" panose="00000400000000000000" pitchFamily="2" charset="-78"/>
              </a:rPr>
              <a:t>2 </a:t>
            </a:r>
            <a:r>
              <a:rPr lang="fa-IR" sz="2800" dirty="0">
                <a:cs typeface="B Nazanin" panose="00000400000000000000" pitchFamily="2" charset="-78"/>
              </a:rPr>
              <a:t>می توان مشاهده کرد که سازمان های دولتی که از تغییرات در سازمان دهی و هماهنگی وزارت خانه ای و ساختار های متعدد رنج می برنده اند: آژانس ها، نمایندگی ها، مرامز، ارشیو ها، </a:t>
            </a:r>
            <a:r>
              <a:rPr lang="fa-IR" sz="2800" dirty="0" smtClean="0">
                <a:cs typeface="B Nazanin" panose="00000400000000000000" pitchFamily="2" charset="-78"/>
              </a:rPr>
              <a:t>بازرسی </a:t>
            </a:r>
            <a:r>
              <a:rPr lang="fa-IR" sz="2800" dirty="0">
                <a:cs typeface="B Nazanin" panose="00000400000000000000" pitchFamily="2" charset="-78"/>
              </a:rPr>
              <a:t>ها، افیس ها، موسسات. چه ویژکی هایی دارند. </a:t>
            </a:r>
            <a:r>
              <a:rPr lang="fa-IR" sz="2800" dirty="0" smtClean="0">
                <a:cs typeface="B Nazanin" panose="00000400000000000000" pitchFamily="2" charset="-78"/>
              </a:rPr>
              <a:t>بر </a:t>
            </a:r>
            <a:r>
              <a:rPr lang="fa-IR" sz="2800" dirty="0">
                <a:cs typeface="B Nazanin" panose="00000400000000000000" pitchFamily="2" charset="-78"/>
              </a:rPr>
              <a:t>این اساس، جذب و کاهش مکان های کاری و تفکیک فعالیت ها توسط سازمان ها و نهاد های جدید و تغییر روش های  مالی آن ها حایز اهمیت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7598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452</Words>
  <Application>Microsoft Office PowerPoint</Application>
  <PresentationFormat>Widescreen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 madsg.com</dc:creator>
  <dc:description>madsg.com</dc:description>
  <cp:lastModifiedBy>8p</cp:lastModifiedBy>
  <cp:revision>22</cp:revision>
  <dcterms:created xsi:type="dcterms:W3CDTF">2014-08-21T18:02:58Z</dcterms:created>
  <dcterms:modified xsi:type="dcterms:W3CDTF">2017-11-14T09:40:59Z</dcterms:modified>
</cp:coreProperties>
</file>