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اندازه گیری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طرح پژوهشی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اهمیت ارزش به صورت توانایی و قابلیت اطلاعات گزارش مالی برای توجیه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ارزش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سهام در مجموعه ای از شرکت هاست. بر اساس روش های کلاسیک در تحقیقات حسابداری،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ما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با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رگرسیون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چندگانه که در آن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ارزش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سهام شرکت بوسیله معیار های اندازه گیری عملکرد و وضعیت مالی حسابداری توجیه می شود اهمیت ارزش را اندازه گیری می کنیم. این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مدل</a:t>
            </a:r>
            <a:r>
              <a:rPr lang="en-US" sz="2400" dirty="0">
                <a:solidFill>
                  <a:schemeClr val="tx1"/>
                </a:solidFill>
                <a:cs typeface="B Nazanin" panose="00000400000000000000" pitchFamily="2" charset="-78"/>
              </a:rPr>
              <a:t> R</a:t>
            </a:r>
            <a:r>
              <a:rPr lang="en-US" sz="2400" baseline="30000" dirty="0">
                <a:solidFill>
                  <a:schemeClr val="tx1"/>
                </a:solidFill>
                <a:cs typeface="B Nazanin" panose="00000400000000000000" pitchFamily="2" charset="-78"/>
              </a:rPr>
              <a:t>2</a:t>
            </a:r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تعدیل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شده برای  اندازه گیری اهمیت ارزش را  نشان می دهد. مقدار </a:t>
            </a:r>
            <a:r>
              <a:rPr lang="en-US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R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بالا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حاکی از ان است که در مجموعه ای از نمونه ها، اطلاعات حسابداری به خوبی در ارزش سهام منعکس می شوند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مطابق با  این روش تحقیق، از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مدل استاندارد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با توجه به نکات ذیل استفاده می کنیم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6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فرضیات تحقیق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2425064" y="5609577"/>
            <a:ext cx="4718685" cy="76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33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اندازه گیری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برخی از مسائل آماری شناخته شده مربوط به این مدلسازی می باشد. به خصوص، اثرات مقیاس می تواند باعث افزایش مقدار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R</a:t>
            </a:r>
            <a:r>
              <a:rPr lang="en-US" sz="2800" baseline="30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2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شود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و این تاثیر به نوبه خود  با ضریب تغییرات فاکتور مقیاس افزایش می یابد. مقایسات بین نمونه بر اسای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R</a:t>
            </a:r>
            <a:r>
              <a:rPr lang="en-US" sz="2800" baseline="30000" dirty="0">
                <a:solidFill>
                  <a:schemeClr val="tx1"/>
                </a:solidFill>
                <a:cs typeface="B Nazanin" panose="00000400000000000000" pitchFamily="2" charset="-78"/>
              </a:rPr>
              <a:t>2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صورتی نامعتبر خواهد بود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که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ضرایب تغییرات فاکتور مقیاس متفاوت باشند. برای اطمینان بیشتر به توصیه های گو 2007 عمل کرده و چگونگی استفاده از  خطای مربع میانگین و تاثیر آن بر نتایج را بررسی کردیم.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فرضیات تحقیق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7890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اندازه گیری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اهمیت ارزش اطلاعات حسابداری در صورتی افزایش خواهد یافت که بتوان خواص مختلف درامد های پایدار و ناپایدار را توجیه کرد. مدل منطقی 2 نشان می دهد که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درامد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های منفی ناشی از رویداد های کوتاه مدتی هستند که  دارای اثرات منفی بر عملکرد شرکت می باشند. تعدیلات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برای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این جزء منفی ناپایدار موجب بهبود توانایی اطلاعات حسابداری برای توجیه ارزش سهام می شود. ما مدل 1 را به معادله زیر تبدیل می کنیم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فرضیات تحقیق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2221230" y="4971427"/>
            <a:ext cx="5425440" cy="8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30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اندازه گیری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دومین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مدل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جایگزین یعنی مدل 3 حاکی از این است که  شرکت های با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درآمد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مثبت نیز تحت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تاثیر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رویداد های موقتی قرار می گیریند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که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توسط سرمایه گذاران قابل مشاهده هستند. همه درآمد های ناپایدار (مثبت و منفی)،  دارای یک رابطه کاملا متفاوت با ارزش سهام نسبت به درامد های پایدار می باشند. ما از داده های در سطح شرکت برای  استفاده و اندازه گیری ساده و قابل اطمینان درامد های پایدار استفاده کردیم. نخست، ما به محاسبه نسبت درامد به میانگین برای 5 سال گذشته می پردازیم. سپس نسبت درامد به میانگین به دارایی های کل آغاز سال ضرب می کنیم تا  تاثیر تغییرات در امور مالی شرکت را به حداقل برسانیم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فرضیات تحقیق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2037397" y="5701250"/>
            <a:ext cx="5963603" cy="64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1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459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2017-11-07T08:17:15Z</dcterms:modified>
</cp:coreProperties>
</file>