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جاذب های ارزان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96399" y="228884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کربونیزاسیون 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541784" y="3119258"/>
            <a:ext cx="19734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کاربرد پسماند ارزان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 rtl="1"/>
            <a:r>
              <a:rPr lang="fa-IR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</a:t>
            </a:r>
          </a:p>
          <a:p>
            <a:pPr algn="ctr" rtl="1"/>
            <a:r>
              <a:rPr lang="fa-IR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توسعه و ایجاد جاذب های ارزان </a:t>
            </a:r>
            <a:r>
              <a:rPr lang="fa-IR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قیمت</a:t>
            </a:r>
            <a:endParaRPr lang="fa-IR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مکانیسم جذب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1314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جاذب های ارزان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96399" y="228884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کربونیزاسیون 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541784" y="3119258"/>
            <a:ext cx="19734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کاربرد پسماند ارزان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 انتخاب پیش ماده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انتخاب پیش ماده برای ایجاد جاذب های ارزان قیمت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بستگی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به عوامل و فاکتورهای چندی دارد. پیش ماده بایستی به فراوانی موجود باشد، ارزان باشد و  ماهیتا  خطرناک نباشد. به علاوه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برای کسب نتایج خوب در زمینه جذب سطحی،  مقادیر بالای کربن و اکسیژن در جاذب بسیار مهم است. از خصوصیات دیگر شامل مقاومت بالا به سایش، پایداری حرارتی بالا و قطر منافذ کم که موجب  افزایش سطح ویژه و به دنبال آن افزایش ظرفیت جذب می شوند  می باشند.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مکانیسم جذب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7898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جاذب های ارزان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96399" y="228884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کربونیزاسیون 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541784" y="3119258"/>
            <a:ext cx="19734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کاربرد پسماند ارزان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 انواع پیش ماده ها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انتخاب پیش ماده بستگی به ماهیت و منشا، یعنی آلی و یا غیر آلی بودن دارد. پیش ماده های ارگانیک یا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آلی شامل 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مواد گیاهی و جانوری با مقدار  کربن بالا و مواد دیکر شامل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پسماند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های میوه جات،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شلتوک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برنج، پپوست درخت، گیاهان آبی، جلبک؛ پیت ماس، مو و کراتین و غیره می باشند. فراروده های آلی صنعتی از جمله فراورده های نفت و کود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شمیایی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هستند. پیش ماده های غیرآلی شامل خاک، رس، گل، زئولیت، مواد کانسنگی، اکسید های فلزی و هیدروکسید ها می باشد.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مکانیسم جذب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874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جاذب های ارزان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96399" y="228884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کربونیزاسیون 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541784" y="3119258"/>
            <a:ext cx="19734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کاربرد پسماند ارزان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 روش فراوری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در 1940 میلادی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کربن فعال به عنوان یک جاذب برای تصفیه فاضلاب مورد استفاده قرار گرفت. با این حال کربن فعال شده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گران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قیمت بوده و در مقیاس یزرگ تر نمی توان از آن بهره برد. استفاده از محصولات پسماند برای تولید جاذب های کم هزینه  نقش مهمی در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به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حداقل رساندن پسماند، بازیابی و استفاده مجدد دارند. کربن فعال دارای طیف گسترده ای از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مواد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کربن دار  می باشند که  درجه بالایی از تخلخل و سطوح ویژه را به نمایش می گذارند. برای تهیه کربن فعال با درجات مختلف طیف وسیعی از  مواد کربن دار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به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خصوص با فعال سازی کاتالیزی زغال های پیرولیز شده مورد استفاده قرار می گیرند.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مکانیسم جذب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3332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390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30</cp:revision>
  <dcterms:created xsi:type="dcterms:W3CDTF">2014-08-21T14:23:12Z</dcterms:created>
  <dcterms:modified xsi:type="dcterms:W3CDTF">2017-11-05T11:29:22Z</dcterms:modified>
</cp:coreProperties>
</file>