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نوروفازی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4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endParaRPr lang="fa-IR" sz="4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6600" b="1" dirty="0">
                <a:solidFill>
                  <a:schemeClr val="tx1"/>
                </a:solidFill>
                <a:effectLst>
                  <a:outerShdw blurRad="38100" dist="38100" dir="2700000" algn="tl">
                    <a:srgbClr val="000000">
                      <a:alpha val="43137"/>
                    </a:srgbClr>
                  </a:outerShdw>
                </a:effectLst>
                <a:cs typeface="B Nazanin" panose="00000400000000000000" pitchFamily="2" charset="-78"/>
              </a:rPr>
              <a:t>تحلیل چند معیاره نوروفازی</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وضعیت دانش</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7861611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نوروفازی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روشهای سنتی تحلیل چند </a:t>
            </a:r>
            <a:r>
              <a:rPr lang="fa-IR" sz="2800" b="1" u="sng" dirty="0" smtClean="0">
                <a:solidFill>
                  <a:schemeClr val="tx1"/>
                </a:solidFill>
                <a:cs typeface="B Nazanin" panose="00000400000000000000" pitchFamily="2" charset="-78"/>
              </a:rPr>
              <a:t>معیاره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سیستم پشتیبانی از تصمیم </a:t>
            </a:r>
            <a:r>
              <a:rPr lang="en-US" sz="2800" dirty="0">
                <a:cs typeface="B Nazanin" panose="00000400000000000000" pitchFamily="2" charset="-78"/>
              </a:rPr>
              <a:t>(DSS)</a:t>
            </a:r>
            <a:r>
              <a:rPr lang="fa-IR" sz="2800" dirty="0">
                <a:cs typeface="B Nazanin" panose="00000400000000000000" pitchFamily="2" charset="-78"/>
              </a:rPr>
              <a:t> مجموعه ای از روشهایی است که هدف آنها کمک به تصمیم گیرندگان در جهت حل مسائل به شیوه ای سیستماتیک و با مجموعه مراحل از پیش تعریف شده می باشد. اصطلاح تحلیل چند معیاره </a:t>
            </a:r>
            <a:r>
              <a:rPr lang="en-US" sz="2800" dirty="0">
                <a:cs typeface="B Nazanin" panose="00000400000000000000" pitchFamily="2" charset="-78"/>
              </a:rPr>
              <a:t>(MCA)</a:t>
            </a:r>
            <a:r>
              <a:rPr lang="fa-IR" sz="2800" dirty="0">
                <a:cs typeface="B Nazanin" panose="00000400000000000000" pitchFamily="2" charset="-78"/>
              </a:rPr>
              <a:t> به رویکردهای ساختاریافته ای اشاره می کند که براساس متغیرها و اهداف متعدد تصمیم عمل می کنند. تحلیل چند معیاره ابزاری بسیار مفید در تئوری تصمیم گیری می باشد، زیرا در اکثر موارد، تصمیمات براساس اثرات مرکب بیش از یک معیار اخذ می شوند. این روش تحلیل در مورد پارامترهایی که تعیین شدن آنها سخت است، ورودیهای غیر عددی و ارزیابی های ذهنی نیز مفید می باشد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وضعیت دانش</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9102655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نوروفازی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درختان </a:t>
            </a:r>
            <a:r>
              <a:rPr lang="fa-IR" sz="2800" dirty="0">
                <a:cs typeface="B Nazanin" panose="00000400000000000000" pitchFamily="2" charset="-78"/>
              </a:rPr>
              <a:t>تصمیم در میان معمول ترین تیپ های ابزارهای تحلیل چند معیاره جای دارند. فرایندی به نام فرایند تحلیل سلسله مراتبی </a:t>
            </a:r>
            <a:r>
              <a:rPr lang="en-US" sz="2800" dirty="0">
                <a:cs typeface="B Nazanin" panose="00000400000000000000" pitchFamily="2" charset="-78"/>
              </a:rPr>
              <a:t>(AHP)</a:t>
            </a:r>
            <a:r>
              <a:rPr lang="fa-IR" sz="2800" dirty="0">
                <a:cs typeface="B Nazanin" panose="00000400000000000000" pitchFamily="2" charset="-78"/>
              </a:rPr>
              <a:t> نیزکاربرد وسیعی دارد. در این فرایند آلترناتیوها بین خودشان به صورت جفتی مقایسه شده و رده بندی اهمیت و معناداری آنها براساس مقایسه های جفتی بدست می آید. سیستم های هوشمند، شبکه های عصبی مصنوعی، منطق فازی و سیستم های نوروفازی نیز از جمله تکنیک های کاربردی در سیستم های پشتیبانی از تصمیم محسوب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وضعیت دانش</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627599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نوروفازی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سیستم های </a:t>
            </a:r>
            <a:r>
              <a:rPr lang="fa-IR" sz="2800" b="1" u="sng" dirty="0" smtClean="0">
                <a:solidFill>
                  <a:schemeClr val="tx1"/>
                </a:solidFill>
                <a:cs typeface="B Nazanin" panose="00000400000000000000" pitchFamily="2" charset="-78"/>
              </a:rPr>
              <a:t>نوروفازی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سیستم های نوروفازی روش نسبتاً جدید تحلیل می باشد که به ویژه برای نمایش و تحلیل دانش زبان شناختی و الگویافته از طریق تکنیک های هوش مصنوعی مناسب می باشد. شبکه های عصبی مصنوعی </a:t>
            </a:r>
            <a:r>
              <a:rPr lang="en-US" sz="2800" dirty="0">
                <a:cs typeface="B Nazanin" panose="00000400000000000000" pitchFamily="2" charset="-78"/>
              </a:rPr>
              <a:t>(ANN)</a:t>
            </a:r>
            <a:r>
              <a:rPr lang="fa-IR" sz="2800" dirty="0">
                <a:cs typeface="B Nazanin" panose="00000400000000000000" pitchFamily="2" charset="-78"/>
              </a:rPr>
              <a:t> معمول ترین روشهای هوش مصنوعی به شمار می روند. </a:t>
            </a:r>
            <a:r>
              <a:rPr lang="en-US" sz="2800" dirty="0">
                <a:cs typeface="B Nazanin" panose="00000400000000000000" pitchFamily="2" charset="-78"/>
              </a:rPr>
              <a:t>ANN</a:t>
            </a:r>
            <a:r>
              <a:rPr lang="fa-IR" sz="2800" dirty="0">
                <a:cs typeface="B Nazanin" panose="00000400000000000000" pitchFamily="2" charset="-78"/>
              </a:rPr>
              <a:t> برای نمایش روابط پارامتری غیر خطی ایده آل بوده و از طریق الگوریتم های بازشناسی الگو و فرایندهای کسب دانش سیستماتیک توسعه می یابند که عمدتاً بر مجموعه داده های گذشته تکیه می کنند. در اصل، اکثر کاربردهای </a:t>
            </a:r>
            <a:r>
              <a:rPr lang="en-US" sz="2800" dirty="0">
                <a:cs typeface="B Nazanin" panose="00000400000000000000" pitchFamily="2" charset="-78"/>
              </a:rPr>
              <a:t>ANN</a:t>
            </a:r>
            <a:r>
              <a:rPr lang="fa-IR" sz="2800" dirty="0">
                <a:cs typeface="B Nazanin" panose="00000400000000000000" pitchFamily="2" charset="-78"/>
              </a:rPr>
              <a:t> از فرایند یادگیری نظارت شده استفاده می کنند که به واسطه آن الگوها در مجموعه داده های تاریخی شناسایی، شناخته و سپس در مجموعه های ورودی و خروجی نمایش داده می شوند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وضعیت دانش</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4160104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395</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2017-10-24T06:34:42Z</dcterms:modified>
</cp:coreProperties>
</file>