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مدیریت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مدیریت پسماند پایدار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جنبه های ارزیابی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6000" b="1" dirty="0">
                <a:solidFill>
                  <a:schemeClr val="tx1"/>
                </a:solidFill>
                <a:cs typeface="B Nazanin" panose="00000400000000000000" pitchFamily="2" charset="-78"/>
              </a:rPr>
              <a:t>سیستم مدیریت پسماند شهری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89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مدیریت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مدیریت پسماند پایدار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جنبه های ارزیابی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سیستم مدیریت پسماند یک سیستم دینامیکی پیچده می باشد که مشخصه اش تعداد بزرگ ذینفعان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(و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جامعه)، تنوع تیپ های پسماند تولید شده می باشد. مدیریت پسماند نامناسب مهمترین عامل در تشکیل لندفیل های غیر قانونی، تولید مثل انگل ها ، و تولید شرایط زندگی غیر بهداشتی یا آب آشامیدنی آلوده و در نتیجه پیشرفت بیماری می باشد. هدف از اجرای مدیریت پسماند درست سازماندهی و اجرا شده، تاثیرگذاری مهم و مثبت بر محیط طبیعی، سلامت عمومی و مصرف منابع میباشد. با این حال، باتغییر شیوه های زندگی، نرخ مصرف باعث تولید توسعه تکنولوژیها و روشهای مدیریت پسماند میشود. بالاخره، تغییرات سیستم مدیریت پسماندشهری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لیتوانی،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در ده سال گذشته، ارزش را تغییر داده است.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1428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مدیریت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مدیریت پسماند پایدار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جنبه های ارزیابی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مدیریت پسماند به عنوان یک فعالیت حالت و تابع حالت مهم، به تدریج شکل گرفته است. مفهوم مدیریت پسماند قرن گذشته به جمع آوری و دفع و امحاء پسماند محدود شده است. ازآنجایی که توسعه تکنولوژی مقدارپسماند را افزایش می دهد، در نتیجه جریان پسماند مراحل بهینه سازی در سیستم مدیریت پسماند را تحمیل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نمود (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شکل1).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6" y="5854976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968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سیستم مدیریت 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33305" y="2288848"/>
            <a:ext cx="21335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مدیریت پسماند پایدار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50278" y="3119258"/>
            <a:ext cx="186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جنبه های ارزیابی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پیشنهادات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411575" y="1712728"/>
            <a:ext cx="384236" cy="25821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10" y="327160"/>
            <a:ext cx="5742448" cy="6211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39937" y="3079237"/>
            <a:ext cx="2956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شکل 1. توسعه سیستم مدیریت پسماند. منبع: تهیه شده توسط مولف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1740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271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2017-10-17T10:04:09Z</dcterms:modified>
</cp:coreProperties>
</file>