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fa-IR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469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برطبق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اظهارات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Marconi 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</a:t>
            </a:r>
            <a:r>
              <a:rPr lang="en-US" sz="2800" dirty="0" err="1" smtClean="0">
                <a:solidFill>
                  <a:schemeClr val="tx1"/>
                </a:solidFill>
                <a:cs typeface="B Nazanin" panose="00000400000000000000" pitchFamily="2" charset="-78"/>
              </a:rPr>
              <a:t>Lakatos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تحقیق کمی توصیفی از تحقیق تجربی تشکیل می شود که هدف اصلی اش طراحی یا تحلیل مشخصات حقایق و پدیده ها می باشد. از این لحاظ ، کار حاضر برازنده تحقیق کمی توصیفی می باشد که هدفش تست این فرضیه است که ثبت دارایی های نامشهود تاثیر منفی براختلاف بین ارزش بازار و ارزش دفتری شرکت ها می گذارد.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596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نمونه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برای تائید و بررسی این مسئله که ثبت دارایی های نامشهود تاثیر منفی براختلاف بین ارزش بازار و ارزش دفتری شرکت ها می گذارد، شرکت های لیست شده در کشورهای آمریکای لاتین و ایالات متحده آمریکا را جستجو کردیم. برای این کار داده های صورت های مالی و قیمت های سهام کشورهای برزیل و آمریکا را از نرم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افزار </a:t>
            </a:r>
            <a:r>
              <a:rPr lang="en-US" sz="2600" dirty="0" err="1" smtClean="0">
                <a:solidFill>
                  <a:schemeClr val="tx1"/>
                </a:solidFill>
                <a:cs typeface="B Nazanin" panose="00000400000000000000" pitchFamily="2" charset="-78"/>
              </a:rPr>
              <a:t>Economatica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بدست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می آوریم. برای آرژانتین، شیلی، مکزیک، پرو و کلمبیا، اطلاعات لازم را از پایگاه داده  </a:t>
            </a:r>
            <a:r>
              <a:rPr lang="en-US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Thompson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بدست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آوردیم. ونزوئلا از این مطالعه حذف گردید،زیرا نمونه دارای معدود داده های شرکت های لیست شده در سال 2012 میباشد. همچنین شرکت های کلمبیایی حذف شدند،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زیرا</a:t>
            </a:r>
            <a:r>
              <a:rPr lang="en-US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GAAP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محلی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با </a:t>
            </a:r>
            <a:r>
              <a:rPr lang="en-US" sz="2600" dirty="0">
                <a:solidFill>
                  <a:schemeClr val="tx1"/>
                </a:solidFill>
                <a:cs typeface="B Nazanin" panose="00000400000000000000" pitchFamily="2" charset="-78"/>
              </a:rPr>
              <a:t>IFRS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</a:t>
            </a:r>
            <a:r>
              <a:rPr lang="en-US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USGAAP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تفاوت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دارد، اینها چه تاثیری می توانستند بر تفسیر داده ها داشته باشند.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218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کل نمونه از 958 شرکت تشکیل می شد: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32 شرکت آرژانتینی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175 شرکت برزیلی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122 شرکت شیلی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69 شرکت مکزیکی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61 شرکت پرویی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499 شرکت آمریکایی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273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262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2017-10-03T08:22:50Z</dcterms:modified>
</cp:coreProperties>
</file>