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دو روش بر مبنای سیستم ها : دینامیک سیستم ها و روش سیستم های نرم </a:t>
            </a: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ده مرحله </a:t>
            </a:r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158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دینامیک سیستم ها 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(SD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دینامیک سیستم ها </a:t>
            </a:r>
            <a:r>
              <a:rPr lang="en-US" sz="2800" dirty="0">
                <a:cs typeface="B Nazanin" panose="00000400000000000000" pitchFamily="2" charset="-78"/>
              </a:rPr>
              <a:t>(SD)</a:t>
            </a:r>
            <a:r>
              <a:rPr lang="fa-IR" sz="2800" dirty="0">
                <a:cs typeface="B Nazanin" panose="00000400000000000000" pitchFamily="2" charset="-78"/>
              </a:rPr>
              <a:t> که در اصل معروف به دینامیک صنعتی می باشد، محصول جی فورستر در سال 1960 در موسسه فناوری ماساچوست می باشد. </a:t>
            </a:r>
            <a:r>
              <a:rPr lang="en-US" sz="2800" dirty="0">
                <a:cs typeface="B Nazanin" panose="00000400000000000000" pitchFamily="2" charset="-78"/>
              </a:rPr>
              <a:t>SD </a:t>
            </a:r>
            <a:r>
              <a:rPr lang="fa-IR" sz="2800" dirty="0">
                <a:cs typeface="B Nazanin" panose="00000400000000000000" pitchFamily="2" charset="-78"/>
              </a:rPr>
              <a:t>اساساً روشی است که از تئوری بازخورد اطلاعات و کنترل به منظور ارزیابی تجارت ها استفاده می کند. ایده اصلی زیرمبنای این شیوه آن است که هر شرایط و موقعیت پیچیده ای را می توان بر حسب عناصر و جریانات توصیف نمود؛ جریانات روابط بین عناصر را نشان می دهند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ده مرحله </a:t>
            </a:r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134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فرایند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SD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از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سه مرحله پیروی می کند: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u="sng" dirty="0">
                <a:solidFill>
                  <a:schemeClr val="tx1"/>
                </a:solidFill>
                <a:cs typeface="B Nazanin" panose="00000400000000000000" pitchFamily="2" charset="-78"/>
              </a:rPr>
              <a:t>(الف) درک و شناخت موقعیت/ تعریف مسئله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: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هدف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مطالعه بایستی به وضوح برای یک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مداخله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SD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بیان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گردد: مسئله، یک موضوع یا سیستمی که رفتارش نیازمند اصلاح شدن می باشد.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ده مرحله </a:t>
            </a:r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510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1" algn="just" rtl="1">
              <a:lnSpc>
                <a:spcPct val="150000"/>
              </a:lnSpc>
            </a:pPr>
            <a:r>
              <a:rPr lang="fa-IR" sz="2800" u="sng" dirty="0">
                <a:solidFill>
                  <a:schemeClr val="tx1"/>
                </a:solidFill>
                <a:cs typeface="B Nazanin" panose="00000400000000000000" pitchFamily="2" charset="-78"/>
              </a:rPr>
              <a:t> (ب) مفهوم سازی مدل/ مدل سازی:</a:t>
            </a: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از آنجایی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SD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عمدتاً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 ساختار سرو کار دارد، در نتیجه اولین مسئله ای که باید حل شود، سطح حل و فصل مورد نیاز برای مدلسازی شرایط می باشد. این مرتبه یا رتبه سیستم را نشان می دهد. نمودار سببی نشانه به درک و فهم تاثیرات بین متغیرها / عناصر کمک می کند. مدل سازی از مفاهیم روشن و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صریح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SD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استفاده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کند که جریانات را به سطوح ، نرخ ها و متغیرهای کمکی تبدیل می کنند.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ده مرحله </a:t>
            </a:r>
            <a:r>
              <a:rPr lang="en-US" sz="2400" dirty="0" smtClean="0">
                <a:cs typeface="B Nazanin" panose="00000400000000000000" pitchFamily="2" charset="-78"/>
              </a:rPr>
              <a:t>SSDM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36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300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26</cp:revision>
  <dcterms:created xsi:type="dcterms:W3CDTF">2014-08-21T14:23:12Z</dcterms:created>
  <dcterms:modified xsi:type="dcterms:W3CDTF">2017-09-19T07:43:07Z</dcterms:modified>
</cp:coreProperties>
</file>