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معماری سیستم</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عملکرد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معماری سیستم</a:t>
            </a: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a:latin typeface="Times New Roman" panose="02020603050405020304" pitchFamily="18" charset="0"/>
                <a:cs typeface="Times New Roman" panose="02020603050405020304" pitchFamily="18" charset="0"/>
              </a:rPr>
              <a:t>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7890377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معماری سیستم</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عملکرد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سوئیچ از فابریک سوئیچینگ بافری، و تعداد معلومی کارت خط متشکل از بافرهای ورودی و خروجی تشکیل می شود که درشکل 1 نشان داده شده است. هر کارت خط از یک پورت ورودی و یک پورت خروجی تشکیل می شود. کارت های خط بسته ها را دریافت و آنها را در بافرهای ورودی ذخیره می کنند. فابریک سوئیچینگ بسته های چند بخشی را از بافر ورودی کارت خط به کارت های خطی منتقل می کند که میزبان پورت های خروجی مقصد بوده و برای این کاراز قابلیت چند بخشی ذاتی استفاده می کند. لینک </a:t>
            </a:r>
            <a:r>
              <a:rPr lang="fa-IR" sz="2800" dirty="0" smtClean="0">
                <a:solidFill>
                  <a:schemeClr val="tx1"/>
                </a:solidFill>
                <a:cs typeface="B Nazanin" panose="00000400000000000000" pitchFamily="2" charset="-78"/>
              </a:rPr>
              <a:t>های</a:t>
            </a:r>
            <a:r>
              <a:rPr lang="en-US" sz="2800" dirty="0" smtClean="0">
                <a:solidFill>
                  <a:schemeClr val="tx1"/>
                </a:solidFill>
                <a:cs typeface="B Nazanin" panose="00000400000000000000" pitchFamily="2" charset="-78"/>
              </a:rPr>
              <a:t>I/O </a:t>
            </a:r>
            <a:r>
              <a:rPr lang="fa-IR" sz="2800" dirty="0" smtClean="0">
                <a:solidFill>
                  <a:schemeClr val="tx1"/>
                </a:solidFill>
                <a:cs typeface="B Nazanin" panose="00000400000000000000" pitchFamily="2" charset="-78"/>
              </a:rPr>
              <a:t> فابریک </a:t>
            </a:r>
            <a:r>
              <a:rPr lang="fa-IR" sz="2800" dirty="0">
                <a:solidFill>
                  <a:schemeClr val="tx1"/>
                </a:solidFill>
                <a:cs typeface="B Nazanin" panose="00000400000000000000" pitchFamily="2" charset="-78"/>
              </a:rPr>
              <a:t>سوئیچینگ نه تصویب شده و نه یک تنگنا را تشکیل می دهند. سیگنالهای کنترل فشار معکوس، دسترسی بافر به منظور اجتناب از تلفات داده ها را تنظیم می کنند. </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308258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معماری سیستم</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عملکرد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b" anchorCtr="0"/>
          <a:lstStyle/>
          <a:p>
            <a:pPr algn="ctr" rtl="1">
              <a:lnSpc>
                <a:spcPct val="150000"/>
              </a:lnSpc>
            </a:pPr>
            <a:r>
              <a:rPr lang="fa-IR" sz="2200" dirty="0">
                <a:solidFill>
                  <a:schemeClr val="tx1"/>
                </a:solidFill>
                <a:cs typeface="B Nazanin" panose="00000400000000000000" pitchFamily="2" charset="-78"/>
              </a:rPr>
              <a:t>شکل 1. معماری سوئیچ: قطعات و کانال های </a:t>
            </a:r>
            <a:r>
              <a:rPr lang="fa-IR" sz="2200" dirty="0" smtClean="0">
                <a:solidFill>
                  <a:schemeClr val="tx1"/>
                </a:solidFill>
                <a:cs typeface="B Nazanin" panose="00000400000000000000" pitchFamily="2" charset="-78"/>
              </a:rPr>
              <a:t>ارتباطی</a:t>
            </a:r>
          </a:p>
          <a:p>
            <a:pPr algn="ctr" rtl="1">
              <a:lnSpc>
                <a:spcPct val="150000"/>
              </a:lnSpc>
            </a:pP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 name="Picture 1"/>
          <p:cNvPicPr>
            <a:picLocks noChangeAspect="1"/>
          </p:cNvPicPr>
          <p:nvPr/>
        </p:nvPicPr>
        <p:blipFill>
          <a:blip r:embed="rId2"/>
          <a:stretch>
            <a:fillRect/>
          </a:stretch>
        </p:blipFill>
        <p:spPr>
          <a:xfrm>
            <a:off x="1605431" y="542440"/>
            <a:ext cx="6608253" cy="4322155"/>
          </a:xfrm>
          <a:prstGeom prst="rect">
            <a:avLst/>
          </a:prstGeom>
        </p:spPr>
      </p:pic>
    </p:spTree>
    <p:extLst>
      <p:ext uri="{BB962C8B-B14F-4D97-AF65-F5344CB8AC3E}">
        <p14:creationId xmlns:p14="http://schemas.microsoft.com/office/powerpoint/2010/main" val="4213486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03693" y="2288848"/>
            <a:ext cx="19632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معماری سیستم</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عملکرد </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کارت های خط </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کارت های خط حاوی دو مرحله بافری جداگانه برای ورود و خروج بسته های چند بخشی به سوئیچ هستند که به ترتیب </a:t>
            </a:r>
            <a:r>
              <a:rPr lang="en-US" sz="2800" dirty="0">
                <a:cs typeface="B Nazanin" panose="00000400000000000000" pitchFamily="2" charset="-78"/>
              </a:rPr>
              <a:t>In-module</a:t>
            </a:r>
            <a:r>
              <a:rPr lang="ar-SA" sz="2800" dirty="0">
                <a:cs typeface="B Nazanin" panose="00000400000000000000" pitchFamily="2" charset="-78"/>
              </a:rPr>
              <a:t> و </a:t>
            </a:r>
            <a:r>
              <a:rPr lang="en-US" sz="2800" dirty="0">
                <a:cs typeface="B Nazanin" panose="00000400000000000000" pitchFamily="2" charset="-78"/>
              </a:rPr>
              <a:t>Out-module</a:t>
            </a:r>
            <a:r>
              <a:rPr lang="ar-SA" sz="2800" dirty="0">
                <a:cs typeface="B Nazanin" panose="00000400000000000000" pitchFamily="2" charset="-78"/>
              </a:rPr>
              <a:t> نامیده می شوند. حافظه </a:t>
            </a:r>
            <a:r>
              <a:rPr lang="en-US" sz="2800" dirty="0">
                <a:cs typeface="B Nazanin" panose="00000400000000000000" pitchFamily="2" charset="-78"/>
              </a:rPr>
              <a:t>In-module</a:t>
            </a:r>
            <a:r>
              <a:rPr lang="ar-SA" sz="2800" dirty="0">
                <a:cs typeface="B Nazanin" panose="00000400000000000000" pitchFamily="2" charset="-78"/>
              </a:rPr>
              <a:t> به صورت یک صف </a:t>
            </a:r>
            <a:r>
              <a:rPr lang="en-US" sz="2800" dirty="0">
                <a:cs typeface="B Nazanin" panose="00000400000000000000" pitchFamily="2" charset="-78"/>
              </a:rPr>
              <a:t>FIFO</a:t>
            </a:r>
            <a:r>
              <a:rPr lang="fa-IR" sz="2800" dirty="0">
                <a:cs typeface="B Nazanin" panose="00000400000000000000" pitchFamily="2" charset="-78"/>
              </a:rPr>
              <a:t> سازماندهی شده است. هر موقعیت در صف برای واحد ماکزیمم انتقال </a:t>
            </a:r>
            <a:r>
              <a:rPr lang="en-US" sz="2800" dirty="0">
                <a:cs typeface="B Nazanin" panose="00000400000000000000" pitchFamily="2" charset="-78"/>
              </a:rPr>
              <a:t>(MTU)</a:t>
            </a:r>
            <a:r>
              <a:rPr lang="fa-IR" sz="2800" dirty="0">
                <a:cs typeface="B Nazanin" panose="00000400000000000000" pitchFamily="2" charset="-78"/>
              </a:rPr>
              <a:t> اندازه گیری شده است. در صورت صف بستن بسته کوچکتر، بخش باقیمانده آن بخش از حافظه به صورت بلااستفاده باقی می ماند. این انتخاب باعث استفاده ناکارآمد از حافظه </a:t>
            </a:r>
            <a:r>
              <a:rPr lang="en-US" sz="2800" dirty="0">
                <a:cs typeface="B Nazanin" panose="00000400000000000000" pitchFamily="2" charset="-78"/>
              </a:rPr>
              <a:t>In-module</a:t>
            </a:r>
            <a:r>
              <a:rPr lang="ar-SA" sz="2800" dirty="0">
                <a:cs typeface="B Nazanin" panose="00000400000000000000" pitchFamily="2" charset="-78"/>
              </a:rPr>
              <a:t> در هنگام رسیدگی به بسته های کوچک می شود، اما با استفاده از یک کانتریا شمارنده میتوان سیاست مدیریت بافر را اجرانمود</a:t>
            </a:r>
            <a:r>
              <a:rPr lang="ar-SA"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38</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973053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308</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2017-09-16T05:36:03Z</dcterms:modified>
</cp:coreProperties>
</file>