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تابع انتقال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معادله جبری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32798" y="3119258"/>
            <a:ext cx="1782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شبیه سازی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تابع انتقال موتور </a:t>
            </a:r>
            <a:r>
              <a:rPr lang="fa-IR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القایی</a:t>
            </a:r>
            <a:endParaRPr lang="fa-IR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0420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تابع انتقال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معادله جبری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32798" y="3119258"/>
            <a:ext cx="1782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شبیه سازی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نمودار </a:t>
                </a:r>
                <a:r>
                  <a:rPr lang="fa-IR" sz="2800" dirty="0">
                    <a:cs typeface="B Nazanin" panose="00000400000000000000" pitchFamily="2" charset="-78"/>
                  </a:rPr>
                  <a:t>بلوکی برهم کنش بین شبکه نیرو و بار یک موتور القایی در شکل 1 نشان داده شده است. </a:t>
                </a:r>
                <a:r>
                  <a:rPr lang="en-US" sz="2800" dirty="0">
                    <a:cs typeface="B Nazanin" panose="00000400000000000000" pitchFamily="2" charset="-78"/>
                  </a:rPr>
                  <a:t>W1</a:t>
                </a:r>
                <a:r>
                  <a:rPr lang="ar-SA" sz="2800" dirty="0">
                    <a:cs typeface="B Nazanin" panose="00000400000000000000" pitchFamily="2" charset="-78"/>
                  </a:rPr>
                  <a:t> نویز سفید در بسامد یا ولتاژ شبکه نیرو و </a:t>
                </a:r>
                <a:r>
                  <a:rPr lang="en-US" sz="2800" dirty="0">
                    <a:cs typeface="B Nazanin" panose="00000400000000000000" pitchFamily="2" charset="-78"/>
                  </a:rPr>
                  <a:t>W2</a:t>
                </a:r>
                <a:r>
                  <a:rPr lang="fa-IR" sz="2800" dirty="0">
                    <a:cs typeface="B Nazanin" panose="00000400000000000000" pitchFamily="2" charset="-78"/>
                  </a:rPr>
                  <a:t> نویز سفید </a:t>
                </a:r>
                <a:r>
                  <a:rPr lang="en-US" sz="2800" dirty="0">
                    <a:cs typeface="B Nazanin" panose="00000400000000000000" pitchFamily="2" charset="-78"/>
                  </a:rPr>
                  <a:t>P</a:t>
                </a:r>
                <a:r>
                  <a:rPr lang="fa-IR" sz="2800" dirty="0">
                    <a:cs typeface="B Nazanin" panose="00000400000000000000" pitchFamily="2" charset="-78"/>
                  </a:rPr>
                  <a:t> یا </a:t>
                </a:r>
                <a:r>
                  <a:rPr lang="en-US" sz="2800" dirty="0">
                    <a:cs typeface="B Nazanin" panose="00000400000000000000" pitchFamily="2" charset="-78"/>
                  </a:rPr>
                  <a:t>Q</a:t>
                </a:r>
                <a:r>
                  <a:rPr lang="fa-IR" sz="2800" dirty="0">
                    <a:cs typeface="B Nazanin" panose="00000400000000000000" pitchFamily="2" charset="-78"/>
                  </a:rPr>
                  <a:t> موتور القایی می باشد. این دو متغیر اختلال شبکه نیرو و بار را نشان می دهند. علامت </a:t>
                </a:r>
                <a:r>
                  <a:rPr lang="en-US" sz="2800" dirty="0">
                    <a:cs typeface="B Nazanin" panose="00000400000000000000" pitchFamily="2" charset="-78"/>
                  </a:rPr>
                  <a:t>X</a:t>
                </a:r>
                <a:r>
                  <a:rPr lang="fa-IR" sz="2800" dirty="0">
                    <a:cs typeface="B Nazanin" panose="00000400000000000000" pitchFamily="2" charset="-78"/>
                  </a:rPr>
                  <a:t> تغییرات ولتاژ </a:t>
                </a:r>
                <a:r>
                  <a:rPr lang="en-US" sz="2800" dirty="0">
                    <a:cs typeface="B Nazanin" panose="00000400000000000000" pitchFamily="2" charset="-78"/>
                  </a:rPr>
                  <a:t>(v)</a:t>
                </a:r>
                <a:r>
                  <a:rPr lang="fa-IR" sz="2800" dirty="0">
                    <a:cs typeface="B Nazanin" panose="00000400000000000000" pitchFamily="2" charset="-78"/>
                  </a:rPr>
                  <a:t> یا بسامد (</a:t>
                </a:r>
                <a:r>
                  <a:rPr lang="en-US" sz="2800" dirty="0">
                    <a:cs typeface="B Nazanin" panose="00000400000000000000" pitchFamily="2" charset="-78"/>
                  </a:rPr>
                  <a:t>f</a:t>
                </a:r>
                <a:r>
                  <a:rPr lang="fa-IR" sz="2800" dirty="0">
                    <a:cs typeface="B Nazanin" panose="00000400000000000000" pitchFamily="2" charset="-78"/>
                  </a:rPr>
                  <a:t>)/زاویه </a:t>
                </a:r>
                <a:r>
                  <a:rPr lang="en-US" sz="2800" dirty="0">
                    <a:cs typeface="B Nazanin" panose="00000400000000000000" pitchFamily="2" charset="-78"/>
                  </a:rPr>
                  <a:t>(</a:t>
                </a:r>
                <a14:m>
                  <m:oMath xmlns:m="http://schemas.openxmlformats.org/officeDocument/2006/math">
                    <m:r>
                      <a:rPr lang="ar-SA" sz="28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در شبکه نیرو و </a:t>
                </a:r>
                <a:r>
                  <a:rPr lang="en-US" sz="2800" dirty="0">
                    <a:cs typeface="B Nazanin" panose="00000400000000000000" pitchFamily="2" charset="-78"/>
                  </a:rPr>
                  <a:t>Y</a:t>
                </a:r>
                <a:r>
                  <a:rPr lang="fa-IR" sz="2800" dirty="0">
                    <a:cs typeface="B Nazanin" panose="00000400000000000000" pitchFamily="2" charset="-78"/>
                  </a:rPr>
                  <a:t> تغییرات نیروو توان واکنشی </a:t>
                </a:r>
                <a:r>
                  <a:rPr lang="en-US" sz="2800" dirty="0">
                    <a:cs typeface="B Nazanin" panose="00000400000000000000" pitchFamily="2" charset="-78"/>
                  </a:rPr>
                  <a:t>(Q)</a:t>
                </a:r>
                <a:r>
                  <a:rPr lang="fa-IR" sz="2800" dirty="0">
                    <a:cs typeface="B Nazanin" panose="00000400000000000000" pitchFamily="2" charset="-78"/>
                  </a:rPr>
                  <a:t> یا حقیقی </a:t>
                </a:r>
                <a:r>
                  <a:rPr lang="en-US" sz="2800" dirty="0">
                    <a:cs typeface="B Nazanin" panose="00000400000000000000" pitchFamily="2" charset="-78"/>
                  </a:rPr>
                  <a:t>(P)</a:t>
                </a:r>
                <a:r>
                  <a:rPr lang="fa-IR" sz="2800" dirty="0">
                    <a:cs typeface="B Nazanin" panose="00000400000000000000" pitchFamily="2" charset="-78"/>
                  </a:rPr>
                  <a:t> بار موتور القایی را نشان می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دهد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669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تابع انتقال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معادله جبری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32798" y="3119258"/>
            <a:ext cx="1782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شبیه سازی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شکل 1. شمایی از مدل بازخورد مولتی نویز (چندنویزی) را نشان می دهد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</a:p>
          <a:p>
            <a:pPr algn="ctr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586" y="1422881"/>
            <a:ext cx="6161618" cy="350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26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تابع انتقال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معادله جبری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32798" y="3119258"/>
            <a:ext cx="1782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شبیه سازی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مدل توان حقیقی موتور القایی با تغییر بسامد ورودی/ ولتاژ در اینجا برای مورد ولتاژ مطرح شده است.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همچنین مدل توان واکنشی موتور القایی با تغییر ولتاژ/ بسامد ورودی به صورت زیر می باشد: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2"/>
          <a:stretch>
            <a:fillRect/>
          </a:stretch>
        </p:blipFill>
        <p:spPr>
          <a:xfrm>
            <a:off x="3135312" y="2199057"/>
            <a:ext cx="3102610" cy="1029265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3"/>
          <a:stretch>
            <a:fillRect/>
          </a:stretch>
        </p:blipFill>
        <p:spPr>
          <a:xfrm>
            <a:off x="3290887" y="5163775"/>
            <a:ext cx="2744153" cy="97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2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211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2017-09-14T07:05:58Z</dcterms:modified>
</cp:coreProperties>
</file>