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ماشین بردار پشتیبان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الگوریتم آموزشی 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Baum-Welch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از الگوریتم </a:t>
            </a:r>
            <a:r>
              <a:rPr lang="en-US" sz="2800" dirty="0">
                <a:cs typeface="B Nazanin" panose="00000400000000000000" pitchFamily="2" charset="-78"/>
              </a:rPr>
              <a:t>BWT</a:t>
            </a:r>
            <a:r>
              <a:rPr lang="fa-IR" sz="2800" dirty="0">
                <a:cs typeface="B Nazanin" panose="00000400000000000000" pitchFamily="2" charset="-78"/>
              </a:rPr>
              <a:t> برای تخمین پارامترهای </a:t>
            </a:r>
            <a:r>
              <a:rPr lang="en-US" sz="2800" dirty="0">
                <a:cs typeface="B Nazanin" panose="00000400000000000000" pitchFamily="2" charset="-78"/>
              </a:rPr>
              <a:t>HMM</a:t>
            </a:r>
            <a:r>
              <a:rPr lang="fa-IR" sz="2800" dirty="0">
                <a:cs typeface="B Nazanin" panose="00000400000000000000" pitchFamily="2" charset="-78"/>
              </a:rPr>
              <a:t> استفاده می شود. برای هر تکرار، کلیه مسیرهای حالت در مدل تیپ عادی یا حمله برای هر توالی مشاهداتی معلوم </a:t>
            </a:r>
            <a:r>
              <a:rPr lang="en-US" sz="2800" dirty="0">
                <a:cs typeface="B Nazanin" panose="00000400000000000000" pitchFamily="2" charset="-78"/>
              </a:rPr>
              <a:t>O=O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5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6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7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8</a:t>
            </a:r>
            <a:r>
              <a:rPr lang="ar-SA" sz="2800" dirty="0">
                <a:cs typeface="B Nazanin" panose="00000400000000000000" pitchFamily="2" charset="-78"/>
              </a:rPr>
              <a:t> از تیپ عادی یا حمله برحسب به روزرسانی تعداد تخمین زده شده برای هر گذر و خروج را </a:t>
            </a:r>
            <a:r>
              <a:rPr lang="fa-IR" sz="2800" dirty="0">
                <a:cs typeface="B Nazanin" panose="00000400000000000000" pitchFamily="2" charset="-78"/>
              </a:rPr>
              <a:t>در نظر می گیرد. این الگوریتم </a:t>
            </a:r>
            <a:r>
              <a:rPr lang="fa-IR" sz="2800" dirty="0" smtClean="0">
                <a:cs typeface="B Nazanin" panose="00000400000000000000" pitchFamily="2" charset="-78"/>
              </a:rPr>
              <a:t>پارامترهای</a:t>
            </a:r>
            <a:r>
              <a:rPr lang="en-US" sz="2800" dirty="0" smtClean="0">
                <a:cs typeface="B Nazanin" panose="00000400000000000000" pitchFamily="2" charset="-78"/>
              </a:rPr>
              <a:t>HMM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تغییر داده و بدین طریق به مجموعه جدیدی از پارامترها دست می یابد تا نقطه ای که درستنمایی و احتمال نمونه با استفاده از معادلات (1)، (2) و (3) در سطح محلی به حداکثررسانده می شود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مخفی مارکو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آزمایشات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059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ماشین بردار پشتیبان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تخمین مجدد احتمال حالت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اولیه</a:t>
            </a: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تخمین مجدد احتمال گذر حالت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تخمین مجدد احتمال سمبول مشاهداتی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مخفی مارکو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آزمایشات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675" y="1388039"/>
            <a:ext cx="4388721" cy="643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370" y="3209155"/>
            <a:ext cx="4391025" cy="1199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370" y="5327186"/>
            <a:ext cx="4391025" cy="100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6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ماشین بردار پشتیبان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الگوریتم آموزشی 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Viterbi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الگوریتم </a:t>
            </a:r>
            <a:r>
              <a:rPr lang="en-US" sz="2800" dirty="0">
                <a:cs typeface="B Nazanin" panose="00000400000000000000" pitchFamily="2" charset="-78"/>
              </a:rPr>
              <a:t>VT</a:t>
            </a:r>
            <a:r>
              <a:rPr lang="fa-IR" sz="2800" dirty="0">
                <a:cs typeface="B Nazanin" panose="00000400000000000000" pitchFamily="2" charset="-78"/>
              </a:rPr>
              <a:t> یک شیوه آلترناتیو برای تخمین پارامترهای مدل می باشد. محتمل ترین مسیر حالت </a:t>
            </a:r>
            <a:r>
              <a:rPr lang="en-US" sz="2800" dirty="0">
                <a:cs typeface="B Nazanin" panose="00000400000000000000" pitchFamily="2" charset="-78"/>
              </a:rPr>
              <a:t>Q*</a:t>
            </a:r>
            <a:r>
              <a:rPr lang="ar-SA" sz="2800" dirty="0">
                <a:cs typeface="B Nazanin" panose="00000400000000000000" pitchFamily="2" charset="-78"/>
              </a:rPr>
              <a:t> برای هر توالی مشاهداتی نامعلوم </a:t>
            </a:r>
            <a:r>
              <a:rPr lang="en-US" sz="2800" dirty="0">
                <a:cs typeface="B Nazanin" panose="00000400000000000000" pitchFamily="2" charset="-78"/>
              </a:rPr>
              <a:t>O=O</a:t>
            </a:r>
            <a:r>
              <a:rPr lang="en-US" sz="2800" baseline="-25000" dirty="0">
                <a:cs typeface="B Nazanin" panose="00000400000000000000" pitchFamily="2" charset="-78"/>
              </a:rPr>
              <a:t>1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3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5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6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7</a:t>
            </a:r>
            <a:r>
              <a:rPr lang="en-US" sz="2800" dirty="0">
                <a:cs typeface="B Nazanin" panose="00000400000000000000" pitchFamily="2" charset="-78"/>
              </a:rPr>
              <a:t>,O</a:t>
            </a:r>
            <a:r>
              <a:rPr lang="en-US" sz="2800" baseline="-25000" dirty="0">
                <a:cs typeface="B Nazanin" panose="00000400000000000000" pitchFamily="2" charset="-78"/>
              </a:rPr>
              <a:t>8</a:t>
            </a:r>
            <a:r>
              <a:rPr lang="ar-SA" sz="2800" dirty="0">
                <a:cs typeface="B Nazanin" panose="00000400000000000000" pitchFamily="2" charset="-78"/>
              </a:rPr>
              <a:t> ازتیپ عادی یا حمله مجموعه داده تست، با استفاده از رمزگشایی </a:t>
            </a:r>
            <a:r>
              <a:rPr lang="en-US" sz="2800" dirty="0">
                <a:cs typeface="B Nazanin" panose="00000400000000000000" pitchFamily="2" charset="-78"/>
              </a:rPr>
              <a:t>Viterbi</a:t>
            </a:r>
            <a:r>
              <a:rPr lang="fa-IR" sz="2800" dirty="0">
                <a:cs typeface="B Nazanin" panose="00000400000000000000" pitchFamily="2" charset="-78"/>
              </a:rPr>
              <a:t> محاسبه می شود. سپس از این مسیر برای تخمین تعداد تراکنش ها و صدورو نشر سمبول جهت محاسبه مجدد پارامترها با استفاده از معادلات (4) و (5) استفاده می گردد.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مخفی مارکو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آزمایشات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317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3" y="2288848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ماشین بردار پشتیبان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تخمین مجدد احتمال انتقال و گذر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حالت</a:t>
            </a: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تخمین مجدد احتمال سمبول مشاهداتی 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مدل مخفی مارکو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آزمایشات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136" y="2160306"/>
            <a:ext cx="3781425" cy="1047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136" y="4616773"/>
            <a:ext cx="37528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6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250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2017-08-24T07:09:33Z</dcterms:modified>
</cp:coreProperties>
</file>